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1" r:id="rId3"/>
    <p:sldId id="282" r:id="rId4"/>
    <p:sldId id="265" r:id="rId5"/>
    <p:sldId id="260" r:id="rId6"/>
    <p:sldId id="283" r:id="rId7"/>
    <p:sldId id="284" r:id="rId8"/>
    <p:sldId id="258" r:id="rId9"/>
    <p:sldId id="263" r:id="rId10"/>
    <p:sldId id="264" r:id="rId11"/>
    <p:sldId id="285" r:id="rId12"/>
    <p:sldId id="287" r:id="rId13"/>
    <p:sldId id="286" r:id="rId14"/>
    <p:sldId id="288" r:id="rId15"/>
    <p:sldId id="289" r:id="rId16"/>
    <p:sldId id="292" r:id="rId17"/>
    <p:sldId id="280" r:id="rId18"/>
    <p:sldId id="279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1C32C8-B093-4504-B8E3-777E7025D907}" v="255" dt="2025-07-11T01:34:42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HERME CARVALHO FRANCO DA SILVEIRA" userId="e431feacfcf95ae0" providerId="Windows Live" clId="Web-{FD1BA1D9-D2BB-406B-1BFE-92ADC2A61702}"/>
    <pc:docChg chg="modSld sldOrd">
      <pc:chgData name="GUILHERME CARVALHO FRANCO DA SILVEIRA" userId="e431feacfcf95ae0" providerId="Windows Live" clId="Web-{FD1BA1D9-D2BB-406B-1BFE-92ADC2A61702}" dt="2025-07-10T22:01:48.888" v="68" actId="20577"/>
      <pc:docMkLst>
        <pc:docMk/>
      </pc:docMkLst>
      <pc:sldChg chg="ord">
        <pc:chgData name="GUILHERME CARVALHO FRANCO DA SILVEIRA" userId="e431feacfcf95ae0" providerId="Windows Live" clId="Web-{FD1BA1D9-D2BB-406B-1BFE-92ADC2A61702}" dt="2025-07-10T21:43:47.494" v="6"/>
        <pc:sldMkLst>
          <pc:docMk/>
          <pc:sldMk cId="4057132000" sldId="286"/>
        </pc:sldMkLst>
      </pc:sldChg>
      <pc:sldChg chg="addSp delSp modSp">
        <pc:chgData name="GUILHERME CARVALHO FRANCO DA SILVEIRA" userId="e431feacfcf95ae0" providerId="Windows Live" clId="Web-{FD1BA1D9-D2BB-406B-1BFE-92ADC2A61702}" dt="2025-07-10T21:43:36.743" v="5" actId="1076"/>
        <pc:sldMkLst>
          <pc:docMk/>
          <pc:sldMk cId="1743328642" sldId="288"/>
        </pc:sldMkLst>
        <pc:picChg chg="add mod">
          <ac:chgData name="GUILHERME CARVALHO FRANCO DA SILVEIRA" userId="e431feacfcf95ae0" providerId="Windows Live" clId="Web-{FD1BA1D9-D2BB-406B-1BFE-92ADC2A61702}" dt="2025-07-10T21:43:36.743" v="5" actId="1076"/>
          <ac:picMkLst>
            <pc:docMk/>
            <pc:sldMk cId="1743328642" sldId="288"/>
            <ac:picMk id="2" creationId="{25D0C133-4880-E854-433D-435CA03E7A21}"/>
          </ac:picMkLst>
        </pc:picChg>
      </pc:sldChg>
      <pc:sldChg chg="modSp">
        <pc:chgData name="GUILHERME CARVALHO FRANCO DA SILVEIRA" userId="e431feacfcf95ae0" providerId="Windows Live" clId="Web-{FD1BA1D9-D2BB-406B-1BFE-92ADC2A61702}" dt="2025-07-10T22:01:48.888" v="68" actId="20577"/>
        <pc:sldMkLst>
          <pc:docMk/>
          <pc:sldMk cId="891675583" sldId="289"/>
        </pc:sldMkLst>
        <pc:spChg chg="mod">
          <ac:chgData name="GUILHERME CARVALHO FRANCO DA SILVEIRA" userId="e431feacfcf95ae0" providerId="Windows Live" clId="Web-{FD1BA1D9-D2BB-406B-1BFE-92ADC2A61702}" dt="2025-07-10T21:59:45.068" v="14" actId="1076"/>
          <ac:spMkLst>
            <pc:docMk/>
            <pc:sldMk cId="891675583" sldId="289"/>
            <ac:spMk id="2" creationId="{C3D9921F-6923-B21F-4236-2DC22F03A954}"/>
          </ac:spMkLst>
        </pc:spChg>
        <pc:spChg chg="mod">
          <ac:chgData name="GUILHERME CARVALHO FRANCO DA SILVEIRA" userId="e431feacfcf95ae0" providerId="Windows Live" clId="Web-{FD1BA1D9-D2BB-406B-1BFE-92ADC2A61702}" dt="2025-07-10T22:01:37.606" v="62" actId="20577"/>
          <ac:spMkLst>
            <pc:docMk/>
            <pc:sldMk cId="891675583" sldId="289"/>
            <ac:spMk id="3" creationId="{E9194997-5E57-BFC9-9EFC-56A67B1A48CE}"/>
          </ac:spMkLst>
        </pc:spChg>
        <pc:spChg chg="mod">
          <ac:chgData name="GUILHERME CARVALHO FRANCO DA SILVEIRA" userId="e431feacfcf95ae0" providerId="Windows Live" clId="Web-{FD1BA1D9-D2BB-406B-1BFE-92ADC2A61702}" dt="2025-07-10T22:01:48.888" v="68" actId="20577"/>
          <ac:spMkLst>
            <pc:docMk/>
            <pc:sldMk cId="891675583" sldId="289"/>
            <ac:spMk id="4" creationId="{03661259-9B9F-A072-38CD-6B84C9B66947}"/>
          </ac:spMkLst>
        </pc:spChg>
      </pc:sldChg>
    </pc:docChg>
  </pc:docChgLst>
  <pc:docChgLst>
    <pc:chgData name="GUILHERME CARVALHO FRANCO DA SILVEIRA" userId="e431feacfcf95ae0" providerId="LiveId" clId="{D61C32C8-B093-4504-B8E3-777E7025D907}"/>
    <pc:docChg chg="undo custSel addSld delSld modSld sldOrd">
      <pc:chgData name="GUILHERME CARVALHO FRANCO DA SILVEIRA" userId="e431feacfcf95ae0" providerId="LiveId" clId="{D61C32C8-B093-4504-B8E3-777E7025D907}" dt="2025-07-11T01:34:42.047" v="7737" actId="948"/>
      <pc:docMkLst>
        <pc:docMk/>
      </pc:docMkLst>
      <pc:sldChg chg="addSp delSp modSp mod">
        <pc:chgData name="GUILHERME CARVALHO FRANCO DA SILVEIRA" userId="e431feacfcf95ae0" providerId="LiveId" clId="{D61C32C8-B093-4504-B8E3-777E7025D907}" dt="2025-07-10T02:22:06.912" v="5988" actId="1036"/>
        <pc:sldMkLst>
          <pc:docMk/>
          <pc:sldMk cId="0" sldId="257"/>
        </pc:sldMkLst>
        <pc:spChg chg="mod">
          <ac:chgData name="GUILHERME CARVALHO FRANCO DA SILVEIRA" userId="e431feacfcf95ae0" providerId="LiveId" clId="{D61C32C8-B093-4504-B8E3-777E7025D907}" dt="2025-07-10T02:21:36.249" v="5983" actId="13926"/>
          <ac:spMkLst>
            <pc:docMk/>
            <pc:sldMk cId="0" sldId="257"/>
            <ac:spMk id="3" creationId="{57C294F2-830D-48CC-F1F2-8CBB6DD9A53E}"/>
          </ac:spMkLst>
        </pc:spChg>
        <pc:spChg chg="add mod">
          <ac:chgData name="GUILHERME CARVALHO FRANCO DA SILVEIRA" userId="e431feacfcf95ae0" providerId="LiveId" clId="{D61C32C8-B093-4504-B8E3-777E7025D907}" dt="2025-07-10T02:22:06.912" v="5988" actId="1036"/>
          <ac:spMkLst>
            <pc:docMk/>
            <pc:sldMk cId="0" sldId="257"/>
            <ac:spMk id="6" creationId="{CDDA2518-1391-E89C-6788-85BF243CD80F}"/>
          </ac:spMkLst>
        </pc:spChg>
        <pc:picChg chg="mod">
          <ac:chgData name="GUILHERME CARVALHO FRANCO DA SILVEIRA" userId="e431feacfcf95ae0" providerId="LiveId" clId="{D61C32C8-B093-4504-B8E3-777E7025D907}" dt="2025-07-10T01:43:01.818" v="5481" actId="14100"/>
          <ac:picMkLst>
            <pc:docMk/>
            <pc:sldMk cId="0" sldId="257"/>
            <ac:picMk id="2" creationId="{98FE1418-3EB3-55DE-ECC4-77EB7FBFAEED}"/>
          </ac:picMkLst>
        </pc:picChg>
        <pc:picChg chg="add mod modCrop">
          <ac:chgData name="GUILHERME CARVALHO FRANCO DA SILVEIRA" userId="e431feacfcf95ae0" providerId="LiveId" clId="{D61C32C8-B093-4504-B8E3-777E7025D907}" dt="2025-07-10T02:20:29.311" v="5962" actId="1076"/>
          <ac:picMkLst>
            <pc:docMk/>
            <pc:sldMk cId="0" sldId="257"/>
            <ac:picMk id="8" creationId="{A0765B0A-5953-3BAA-1C9D-A83845F90A1A}"/>
          </ac:picMkLst>
        </pc:picChg>
        <pc:picChg chg="add mod modCrop">
          <ac:chgData name="GUILHERME CARVALHO FRANCO DA SILVEIRA" userId="e431feacfcf95ae0" providerId="LiveId" clId="{D61C32C8-B093-4504-B8E3-777E7025D907}" dt="2025-07-10T02:20:51.039" v="5978" actId="1038"/>
          <ac:picMkLst>
            <pc:docMk/>
            <pc:sldMk cId="0" sldId="257"/>
            <ac:picMk id="10" creationId="{FEBB1275-7E11-C06E-6C5C-93C3894748DF}"/>
          </ac:picMkLst>
        </pc:picChg>
      </pc:sldChg>
      <pc:sldChg chg="addSp delSp modSp add mod setBg delDesignElem">
        <pc:chgData name="GUILHERME CARVALHO FRANCO DA SILVEIRA" userId="e431feacfcf95ae0" providerId="LiveId" clId="{D61C32C8-B093-4504-B8E3-777E7025D907}" dt="2025-07-10T12:24:52.770" v="6913" actId="14100"/>
        <pc:sldMkLst>
          <pc:docMk/>
          <pc:sldMk cId="1862347899" sldId="258"/>
        </pc:sldMkLst>
        <pc:spChg chg="mod">
          <ac:chgData name="GUILHERME CARVALHO FRANCO DA SILVEIRA" userId="e431feacfcf95ae0" providerId="LiveId" clId="{D61C32C8-B093-4504-B8E3-777E7025D907}" dt="2025-07-10T02:39:07.694" v="6196" actId="122"/>
          <ac:spMkLst>
            <pc:docMk/>
            <pc:sldMk cId="1862347899" sldId="258"/>
            <ac:spMk id="2" creationId="{FFF34532-3CC4-F62A-F6A5-F4CC73E13EAA}"/>
          </ac:spMkLst>
        </pc:spChg>
        <pc:spChg chg="mod">
          <ac:chgData name="GUILHERME CARVALHO FRANCO DA SILVEIRA" userId="e431feacfcf95ae0" providerId="LiveId" clId="{D61C32C8-B093-4504-B8E3-777E7025D907}" dt="2025-07-10T02:43:02.883" v="6242" actId="27636"/>
          <ac:spMkLst>
            <pc:docMk/>
            <pc:sldMk cId="1862347899" sldId="258"/>
            <ac:spMk id="3" creationId="{160318CD-2BD2-3F14-DE7D-9E244B59B774}"/>
          </ac:spMkLst>
        </pc:spChg>
        <pc:spChg chg="add mod">
          <ac:chgData name="GUILHERME CARVALHO FRANCO DA SILVEIRA" userId="e431feacfcf95ae0" providerId="LiveId" clId="{D61C32C8-B093-4504-B8E3-777E7025D907}" dt="2025-07-10T02:42:19.342" v="6233" actId="207"/>
          <ac:spMkLst>
            <pc:docMk/>
            <pc:sldMk cId="1862347899" sldId="258"/>
            <ac:spMk id="12" creationId="{BA88D524-9492-3A6D-4841-74587FFCEA03}"/>
          </ac:spMkLst>
        </pc:spChg>
        <pc:picChg chg="add mod modCrop">
          <ac:chgData name="GUILHERME CARVALHO FRANCO DA SILVEIRA" userId="e431feacfcf95ae0" providerId="LiveId" clId="{D61C32C8-B093-4504-B8E3-777E7025D907}" dt="2025-07-10T12:24:52.770" v="6913" actId="14100"/>
          <ac:picMkLst>
            <pc:docMk/>
            <pc:sldMk cId="1862347899" sldId="258"/>
            <ac:picMk id="9" creationId="{D0C59529-FA4E-9A47-620A-E1F50370C793}"/>
          </ac:picMkLst>
        </pc:picChg>
        <pc:picChg chg="add mod">
          <ac:chgData name="GUILHERME CARVALHO FRANCO DA SILVEIRA" userId="e431feacfcf95ae0" providerId="LiveId" clId="{D61C32C8-B093-4504-B8E3-777E7025D907}" dt="2025-07-10T02:37:06.150" v="6174"/>
          <ac:picMkLst>
            <pc:docMk/>
            <pc:sldMk cId="1862347899" sldId="258"/>
            <ac:picMk id="10" creationId="{7831CB0A-91B5-A977-F3AA-9FAEC0655815}"/>
          </ac:picMkLst>
        </pc:picChg>
      </pc:sldChg>
      <pc:sldChg chg="addSp delSp modSp add mod ord">
        <pc:chgData name="GUILHERME CARVALHO FRANCO DA SILVEIRA" userId="e431feacfcf95ae0" providerId="LiveId" clId="{D61C32C8-B093-4504-B8E3-777E7025D907}" dt="2025-07-10T12:24:32.837" v="6912" actId="20577"/>
        <pc:sldMkLst>
          <pc:docMk/>
          <pc:sldMk cId="486397622" sldId="260"/>
        </pc:sldMkLst>
        <pc:spChg chg="mod">
          <ac:chgData name="GUILHERME CARVALHO FRANCO DA SILVEIRA" userId="e431feacfcf95ae0" providerId="LiveId" clId="{D61C32C8-B093-4504-B8E3-777E7025D907}" dt="2025-07-10T12:22:56.730" v="6865" actId="6549"/>
          <ac:spMkLst>
            <pc:docMk/>
            <pc:sldMk cId="486397622" sldId="260"/>
            <ac:spMk id="3" creationId="{FD7D134B-EC26-B8A3-AC23-9A81EAB236AC}"/>
          </ac:spMkLst>
        </pc:spChg>
        <pc:graphicFrameChg chg="mod modGraphic">
          <ac:chgData name="GUILHERME CARVALHO FRANCO DA SILVEIRA" userId="e431feacfcf95ae0" providerId="LiveId" clId="{D61C32C8-B093-4504-B8E3-777E7025D907}" dt="2025-07-10T12:24:32.837" v="6912" actId="20577"/>
          <ac:graphicFrameMkLst>
            <pc:docMk/>
            <pc:sldMk cId="486397622" sldId="260"/>
            <ac:graphicFrameMk id="6" creationId="{9714A38B-31F1-0390-E4BF-119AA815693C}"/>
          </ac:graphicFrameMkLst>
        </pc:graphicFrameChg>
        <pc:picChg chg="add mod">
          <ac:chgData name="GUILHERME CARVALHO FRANCO DA SILVEIRA" userId="e431feacfcf95ae0" providerId="LiveId" clId="{D61C32C8-B093-4504-B8E3-777E7025D907}" dt="2025-07-06T17:12:53.012" v="513" actId="1035"/>
          <ac:picMkLst>
            <pc:docMk/>
            <pc:sldMk cId="486397622" sldId="260"/>
            <ac:picMk id="9" creationId="{4728379F-5705-1877-18D8-CBF6D77D6CA0}"/>
          </ac:picMkLst>
        </pc:picChg>
        <pc:picChg chg="add mod">
          <ac:chgData name="GUILHERME CARVALHO FRANCO DA SILVEIRA" userId="e431feacfcf95ae0" providerId="LiveId" clId="{D61C32C8-B093-4504-B8E3-777E7025D907}" dt="2025-07-06T17:25:44.437" v="773"/>
          <ac:picMkLst>
            <pc:docMk/>
            <pc:sldMk cId="486397622" sldId="260"/>
            <ac:picMk id="10" creationId="{BB17D2F3-34E5-9172-50C4-FB2AB9AB77AF}"/>
          </ac:picMkLst>
        </pc:picChg>
      </pc:sldChg>
      <pc:sldChg chg="delSp add del setBg delDesignElem">
        <pc:chgData name="GUILHERME CARVALHO FRANCO DA SILVEIRA" userId="e431feacfcf95ae0" providerId="LiveId" clId="{D61C32C8-B093-4504-B8E3-777E7025D907}" dt="2025-07-09T23:40:53.865" v="3885" actId="47"/>
        <pc:sldMkLst>
          <pc:docMk/>
          <pc:sldMk cId="467130579" sldId="261"/>
        </pc:sldMkLst>
      </pc:sldChg>
      <pc:sldChg chg="addSp delSp modSp add mod">
        <pc:chgData name="GUILHERME CARVALHO FRANCO DA SILVEIRA" userId="e431feacfcf95ae0" providerId="LiveId" clId="{D61C32C8-B093-4504-B8E3-777E7025D907}" dt="2025-07-11T01:34:24.015" v="7736" actId="20577"/>
        <pc:sldMkLst>
          <pc:docMk/>
          <pc:sldMk cId="1752805805" sldId="263"/>
        </pc:sldMkLst>
        <pc:spChg chg="mod">
          <ac:chgData name="GUILHERME CARVALHO FRANCO DA SILVEIRA" userId="e431feacfcf95ae0" providerId="LiveId" clId="{D61C32C8-B093-4504-B8E3-777E7025D907}" dt="2025-07-10T12:37:25.427" v="7236" actId="1036"/>
          <ac:spMkLst>
            <pc:docMk/>
            <pc:sldMk cId="1752805805" sldId="263"/>
            <ac:spMk id="3" creationId="{5DE42AAD-16A6-9235-597D-5D3E8C6CEBA9}"/>
          </ac:spMkLst>
        </pc:spChg>
        <pc:spChg chg="add mod">
          <ac:chgData name="GUILHERME CARVALHO FRANCO DA SILVEIRA" userId="e431feacfcf95ae0" providerId="LiveId" clId="{D61C32C8-B093-4504-B8E3-777E7025D907}" dt="2025-07-11T01:34:24.015" v="7736" actId="20577"/>
          <ac:spMkLst>
            <pc:docMk/>
            <pc:sldMk cId="1752805805" sldId="263"/>
            <ac:spMk id="9" creationId="{D4F9728E-F791-83D2-C716-40CDE2A39FB0}"/>
          </ac:spMkLst>
        </pc:spChg>
        <pc:graphicFrameChg chg="mod modGraphic">
          <ac:chgData name="GUILHERME CARVALHO FRANCO DA SILVEIRA" userId="e431feacfcf95ae0" providerId="LiveId" clId="{D61C32C8-B093-4504-B8E3-777E7025D907}" dt="2025-07-10T12:37:19.235" v="7224" actId="1036"/>
          <ac:graphicFrameMkLst>
            <pc:docMk/>
            <pc:sldMk cId="1752805805" sldId="263"/>
            <ac:graphicFrameMk id="5" creationId="{139D53C2-D136-A6EA-04B5-4911D3557A82}"/>
          </ac:graphicFrameMkLst>
        </pc:graphicFrameChg>
        <pc:picChg chg="add mod">
          <ac:chgData name="GUILHERME CARVALHO FRANCO DA SILVEIRA" userId="e431feacfcf95ae0" providerId="LiveId" clId="{D61C32C8-B093-4504-B8E3-777E7025D907}" dt="2025-07-10T12:35:40.823" v="7139" actId="14100"/>
          <ac:picMkLst>
            <pc:docMk/>
            <pc:sldMk cId="1752805805" sldId="263"/>
            <ac:picMk id="13" creationId="{2F1D4057-181C-A81F-35CA-02545A0CCCE0}"/>
          </ac:picMkLst>
        </pc:picChg>
        <pc:picChg chg="add mod">
          <ac:chgData name="GUILHERME CARVALHO FRANCO DA SILVEIRA" userId="e431feacfcf95ae0" providerId="LiveId" clId="{D61C32C8-B093-4504-B8E3-777E7025D907}" dt="2025-07-10T12:31:50.227" v="7035"/>
          <ac:picMkLst>
            <pc:docMk/>
            <pc:sldMk cId="1752805805" sldId="263"/>
            <ac:picMk id="14" creationId="{8B5E35FE-6AE1-D164-046B-26F19D073AFE}"/>
          </ac:picMkLst>
        </pc:picChg>
        <pc:picChg chg="add mod">
          <ac:chgData name="GUILHERME CARVALHO FRANCO DA SILVEIRA" userId="e431feacfcf95ae0" providerId="LiveId" clId="{D61C32C8-B093-4504-B8E3-777E7025D907}" dt="2025-07-10T12:43:28.614" v="7331" actId="14100"/>
          <ac:picMkLst>
            <pc:docMk/>
            <pc:sldMk cId="1752805805" sldId="263"/>
            <ac:picMk id="16" creationId="{EE147D3E-1C9D-9960-2D5E-D1F479AB4B85}"/>
          </ac:picMkLst>
        </pc:picChg>
      </pc:sldChg>
      <pc:sldChg chg="addSp delSp modSp add mod ord">
        <pc:chgData name="GUILHERME CARVALHO FRANCO DA SILVEIRA" userId="e431feacfcf95ae0" providerId="LiveId" clId="{D61C32C8-B093-4504-B8E3-777E7025D907}" dt="2025-07-11T01:34:42.047" v="7737" actId="948"/>
        <pc:sldMkLst>
          <pc:docMk/>
          <pc:sldMk cId="3903164263" sldId="264"/>
        </pc:sldMkLst>
        <pc:spChg chg="mod">
          <ac:chgData name="GUILHERME CARVALHO FRANCO DA SILVEIRA" userId="e431feacfcf95ae0" providerId="LiveId" clId="{D61C32C8-B093-4504-B8E3-777E7025D907}" dt="2025-07-11T01:34:42.047" v="7737" actId="948"/>
          <ac:spMkLst>
            <pc:docMk/>
            <pc:sldMk cId="3903164263" sldId="264"/>
            <ac:spMk id="3" creationId="{FEF5828A-CB95-FE72-CBA0-E8019DEE53AA}"/>
          </ac:spMkLst>
        </pc:spChg>
        <pc:spChg chg="add mod">
          <ac:chgData name="GUILHERME CARVALHO FRANCO DA SILVEIRA" userId="e431feacfcf95ae0" providerId="LiveId" clId="{D61C32C8-B093-4504-B8E3-777E7025D907}" dt="2025-07-10T00:05:19.942" v="4213" actId="255"/>
          <ac:spMkLst>
            <pc:docMk/>
            <pc:sldMk cId="3903164263" sldId="264"/>
            <ac:spMk id="9" creationId="{81F8B1CC-2143-1023-6BCC-DA0AD5DFD0E7}"/>
          </ac:spMkLst>
        </pc:spChg>
      </pc:sldChg>
      <pc:sldChg chg="addSp delSp modSp add mod">
        <pc:chgData name="GUILHERME CARVALHO FRANCO DA SILVEIRA" userId="e431feacfcf95ae0" providerId="LiveId" clId="{D61C32C8-B093-4504-B8E3-777E7025D907}" dt="2025-07-09T18:11:32.474" v="1372" actId="114"/>
        <pc:sldMkLst>
          <pc:docMk/>
          <pc:sldMk cId="510053107" sldId="265"/>
        </pc:sldMkLst>
        <pc:spChg chg="add del mod">
          <ac:chgData name="GUILHERME CARVALHO FRANCO DA SILVEIRA" userId="e431feacfcf95ae0" providerId="LiveId" clId="{D61C32C8-B093-4504-B8E3-777E7025D907}" dt="2025-07-09T18:11:32.474" v="1372" actId="114"/>
          <ac:spMkLst>
            <pc:docMk/>
            <pc:sldMk cId="510053107" sldId="265"/>
            <ac:spMk id="3" creationId="{EF8F86E1-6B90-58A3-9BA1-3BE3B753F0F2}"/>
          </ac:spMkLst>
        </pc:spChg>
        <pc:spChg chg="add mod">
          <ac:chgData name="GUILHERME CARVALHO FRANCO DA SILVEIRA" userId="e431feacfcf95ae0" providerId="LiveId" clId="{D61C32C8-B093-4504-B8E3-777E7025D907}" dt="2025-07-06T17:16:24.216" v="538" actId="1582"/>
          <ac:spMkLst>
            <pc:docMk/>
            <pc:sldMk cId="510053107" sldId="265"/>
            <ac:spMk id="24" creationId="{4BC3FEE9-7B44-230E-9A33-2FFDB4277A19}"/>
          </ac:spMkLst>
        </pc:spChg>
        <pc:spChg chg="add mod">
          <ac:chgData name="GUILHERME CARVALHO FRANCO DA SILVEIRA" userId="e431feacfcf95ae0" providerId="LiveId" clId="{D61C32C8-B093-4504-B8E3-777E7025D907}" dt="2025-07-06T17:16:55.011" v="542" actId="14100"/>
          <ac:spMkLst>
            <pc:docMk/>
            <pc:sldMk cId="510053107" sldId="265"/>
            <ac:spMk id="25" creationId="{ABF8F362-B374-96CF-EF05-49D3A714650F}"/>
          </ac:spMkLst>
        </pc:spChg>
        <pc:spChg chg="add mod">
          <ac:chgData name="GUILHERME CARVALHO FRANCO DA SILVEIRA" userId="e431feacfcf95ae0" providerId="LiveId" clId="{D61C32C8-B093-4504-B8E3-777E7025D907}" dt="2025-07-06T17:17:37.745" v="551" actId="1035"/>
          <ac:spMkLst>
            <pc:docMk/>
            <pc:sldMk cId="510053107" sldId="265"/>
            <ac:spMk id="26" creationId="{2983286F-BEF2-4479-0692-B12F7DD378EC}"/>
          </ac:spMkLst>
        </pc:spChg>
        <pc:picChg chg="add mod modCrop">
          <ac:chgData name="GUILHERME CARVALHO FRANCO DA SILVEIRA" userId="e431feacfcf95ae0" providerId="LiveId" clId="{D61C32C8-B093-4504-B8E3-777E7025D907}" dt="2025-07-06T17:17:23.819" v="544" actId="208"/>
          <ac:picMkLst>
            <pc:docMk/>
            <pc:sldMk cId="510053107" sldId="265"/>
            <ac:picMk id="10" creationId="{ED22230E-E180-5862-804F-8C09B1E1AAAD}"/>
          </ac:picMkLst>
        </pc:picChg>
        <pc:picChg chg="add mod modCrop">
          <ac:chgData name="GUILHERME CARVALHO FRANCO DA SILVEIRA" userId="e431feacfcf95ae0" providerId="LiveId" clId="{D61C32C8-B093-4504-B8E3-777E7025D907}" dt="2025-07-06T17:16:34.374" v="539" actId="732"/>
          <ac:picMkLst>
            <pc:docMk/>
            <pc:sldMk cId="510053107" sldId="265"/>
            <ac:picMk id="13" creationId="{F19F753D-4EB0-32AD-903D-B86569A5B063}"/>
          </ac:picMkLst>
        </pc:picChg>
        <pc:picChg chg="add mod">
          <ac:chgData name="GUILHERME CARVALHO FRANCO DA SILVEIRA" userId="e431feacfcf95ae0" providerId="LiveId" clId="{D61C32C8-B093-4504-B8E3-777E7025D907}" dt="2025-07-06T17:03:59.432" v="410" actId="2085"/>
          <ac:picMkLst>
            <pc:docMk/>
            <pc:sldMk cId="510053107" sldId="265"/>
            <ac:picMk id="15" creationId="{DC5CB1D3-BD45-05EC-DE4E-2263DFBB4DD9}"/>
          </ac:picMkLst>
        </pc:picChg>
        <pc:picChg chg="add mod modCrop">
          <ac:chgData name="GUILHERME CARVALHO FRANCO DA SILVEIRA" userId="e431feacfcf95ae0" providerId="LiveId" clId="{D61C32C8-B093-4504-B8E3-777E7025D907}" dt="2025-07-06T17:17:50.882" v="552" actId="732"/>
          <ac:picMkLst>
            <pc:docMk/>
            <pc:sldMk cId="510053107" sldId="265"/>
            <ac:picMk id="18" creationId="{DAB52C4E-C25F-F111-78C9-38594942AAF8}"/>
          </ac:picMkLst>
        </pc:picChg>
        <pc:picChg chg="add mod">
          <ac:chgData name="GUILHERME CARVALHO FRANCO DA SILVEIRA" userId="e431feacfcf95ae0" providerId="LiveId" clId="{D61C32C8-B093-4504-B8E3-777E7025D907}" dt="2025-07-06T17:25:39.110" v="772" actId="14100"/>
          <ac:picMkLst>
            <pc:docMk/>
            <pc:sldMk cId="510053107" sldId="265"/>
            <ac:picMk id="28" creationId="{34B1BDE3-2754-CB82-ADA8-C48602574AE5}"/>
          </ac:picMkLst>
        </pc:picChg>
      </pc:sldChg>
      <pc:sldChg chg="modSp del mod">
        <pc:chgData name="GUILHERME CARVALHO FRANCO DA SILVEIRA" userId="e431feacfcf95ae0" providerId="LiveId" clId="{D61C32C8-B093-4504-B8E3-777E7025D907}" dt="2025-07-06T16:37:30.494" v="89" actId="47"/>
        <pc:sldMkLst>
          <pc:docMk/>
          <pc:sldMk cId="1789539334" sldId="267"/>
        </pc:sldMkLst>
      </pc:sldChg>
      <pc:sldChg chg="addSp modSp del mod">
        <pc:chgData name="GUILHERME CARVALHO FRANCO DA SILVEIRA" userId="e431feacfcf95ae0" providerId="LiveId" clId="{D61C32C8-B093-4504-B8E3-777E7025D907}" dt="2025-07-09T18:12:58.885" v="1391" actId="47"/>
        <pc:sldMkLst>
          <pc:docMk/>
          <pc:sldMk cId="3099026187" sldId="270"/>
        </pc:sldMkLst>
      </pc:sldChg>
      <pc:sldChg chg="addSp delSp modSp del mod">
        <pc:chgData name="GUILHERME CARVALHO FRANCO DA SILVEIRA" userId="e431feacfcf95ae0" providerId="LiveId" clId="{D61C32C8-B093-4504-B8E3-777E7025D907}" dt="2025-07-09T18:13:00.038" v="1392" actId="47"/>
        <pc:sldMkLst>
          <pc:docMk/>
          <pc:sldMk cId="575754991" sldId="277"/>
        </pc:sldMkLst>
      </pc:sldChg>
      <pc:sldChg chg="addSp delSp modSp del mod">
        <pc:chgData name="GUILHERME CARVALHO FRANCO DA SILVEIRA" userId="e431feacfcf95ae0" providerId="LiveId" clId="{D61C32C8-B093-4504-B8E3-777E7025D907}" dt="2025-07-09T18:12:57.272" v="1390" actId="47"/>
        <pc:sldMkLst>
          <pc:docMk/>
          <pc:sldMk cId="3437869553" sldId="278"/>
        </pc:sldMkLst>
      </pc:sldChg>
      <pc:sldChg chg="addSp delSp modSp mod">
        <pc:chgData name="GUILHERME CARVALHO FRANCO DA SILVEIRA" userId="e431feacfcf95ae0" providerId="LiveId" clId="{D61C32C8-B093-4504-B8E3-777E7025D907}" dt="2025-07-06T17:26:57.067" v="823" actId="1076"/>
        <pc:sldMkLst>
          <pc:docMk/>
          <pc:sldMk cId="572391094" sldId="279"/>
        </pc:sldMkLst>
        <pc:spChg chg="mod">
          <ac:chgData name="GUILHERME CARVALHO FRANCO DA SILVEIRA" userId="e431feacfcf95ae0" providerId="LiveId" clId="{D61C32C8-B093-4504-B8E3-777E7025D907}" dt="2025-07-06T17:26:57.067" v="823" actId="1076"/>
          <ac:spMkLst>
            <pc:docMk/>
            <pc:sldMk cId="572391094" sldId="279"/>
            <ac:spMk id="3" creationId="{2AC47A9F-EB67-F577-82C5-910C2D912082}"/>
          </ac:spMkLst>
        </pc:spChg>
        <pc:picChg chg="add mod">
          <ac:chgData name="GUILHERME CARVALHO FRANCO DA SILVEIRA" userId="e431feacfcf95ae0" providerId="LiveId" clId="{D61C32C8-B093-4504-B8E3-777E7025D907}" dt="2025-07-06T17:26:14.660" v="784"/>
          <ac:picMkLst>
            <pc:docMk/>
            <pc:sldMk cId="572391094" sldId="279"/>
            <ac:picMk id="4" creationId="{D4411184-CCA2-ECD0-B44E-E4A83A0C8A03}"/>
          </ac:picMkLst>
        </pc:picChg>
      </pc:sldChg>
      <pc:sldChg chg="addSp delSp modSp mod">
        <pc:chgData name="GUILHERME CARVALHO FRANCO DA SILVEIRA" userId="e431feacfcf95ae0" providerId="LiveId" clId="{D61C32C8-B093-4504-B8E3-777E7025D907}" dt="2025-07-10T11:40:38.871" v="6535" actId="255"/>
        <pc:sldMkLst>
          <pc:docMk/>
          <pc:sldMk cId="469731880" sldId="280"/>
        </pc:sldMkLst>
        <pc:spChg chg="mod">
          <ac:chgData name="GUILHERME CARVALHO FRANCO DA SILVEIRA" userId="e431feacfcf95ae0" providerId="LiveId" clId="{D61C32C8-B093-4504-B8E3-777E7025D907}" dt="2025-07-10T11:40:38.871" v="6535" actId="255"/>
          <ac:spMkLst>
            <pc:docMk/>
            <pc:sldMk cId="469731880" sldId="280"/>
            <ac:spMk id="8" creationId="{161C31E0-4DB0-1EA4-AB81-228CD3E2B8A6}"/>
          </ac:spMkLst>
        </pc:spChg>
        <pc:picChg chg="add mod">
          <ac:chgData name="GUILHERME CARVALHO FRANCO DA SILVEIRA" userId="e431feacfcf95ae0" providerId="LiveId" clId="{D61C32C8-B093-4504-B8E3-777E7025D907}" dt="2025-07-06T17:26:06.239" v="781"/>
          <ac:picMkLst>
            <pc:docMk/>
            <pc:sldMk cId="469731880" sldId="280"/>
            <ac:picMk id="2" creationId="{0C187EB7-9C23-16F8-F954-4C646AA416CF}"/>
          </ac:picMkLst>
        </pc:picChg>
      </pc:sldChg>
      <pc:sldChg chg="addSp delSp modSp del mod">
        <pc:chgData name="GUILHERME CARVALHO FRANCO DA SILVEIRA" userId="e431feacfcf95ae0" providerId="LiveId" clId="{D61C32C8-B093-4504-B8E3-777E7025D907}" dt="2025-07-09T18:12:54.104" v="1389" actId="47"/>
        <pc:sldMkLst>
          <pc:docMk/>
          <pc:sldMk cId="2523023048" sldId="281"/>
        </pc:sldMkLst>
      </pc:sldChg>
      <pc:sldChg chg="addSp delSp modSp add mod ord">
        <pc:chgData name="GUILHERME CARVALHO FRANCO DA SILVEIRA" userId="e431feacfcf95ae0" providerId="LiveId" clId="{D61C32C8-B093-4504-B8E3-777E7025D907}" dt="2025-07-09T18:11:21.683" v="1371" actId="114"/>
        <pc:sldMkLst>
          <pc:docMk/>
          <pc:sldMk cId="558913596" sldId="282"/>
        </pc:sldMkLst>
        <pc:spChg chg="mod">
          <ac:chgData name="GUILHERME CARVALHO FRANCO DA SILVEIRA" userId="e431feacfcf95ae0" providerId="LiveId" clId="{D61C32C8-B093-4504-B8E3-777E7025D907}" dt="2025-07-09T18:11:21.683" v="1371" actId="114"/>
          <ac:spMkLst>
            <pc:docMk/>
            <pc:sldMk cId="558913596" sldId="282"/>
            <ac:spMk id="3" creationId="{C31BBD39-8DF9-30FA-7D00-C1736E6CC7F4}"/>
          </ac:spMkLst>
        </pc:spChg>
        <pc:spChg chg="add mod">
          <ac:chgData name="GUILHERME CARVALHO FRANCO DA SILVEIRA" userId="e431feacfcf95ae0" providerId="LiveId" clId="{D61C32C8-B093-4504-B8E3-777E7025D907}" dt="2025-07-06T17:24:51.683" v="752" actId="1037"/>
          <ac:spMkLst>
            <pc:docMk/>
            <pc:sldMk cId="558913596" sldId="282"/>
            <ac:spMk id="11" creationId="{BB555CB2-883C-E66F-4B85-334961325A0D}"/>
          </ac:spMkLst>
        </pc:spChg>
        <pc:picChg chg="add del mod modCrop">
          <ac:chgData name="GUILHERME CARVALHO FRANCO DA SILVEIRA" userId="e431feacfcf95ae0" providerId="LiveId" clId="{D61C32C8-B093-4504-B8E3-777E7025D907}" dt="2025-07-06T16:56:04.315" v="372" actId="478"/>
          <ac:picMkLst>
            <pc:docMk/>
            <pc:sldMk cId="558913596" sldId="282"/>
            <ac:picMk id="7" creationId="{A028033E-FB1F-E6C4-A2CC-1431834AA6DF}"/>
          </ac:picMkLst>
        </pc:picChg>
        <pc:picChg chg="add del">
          <ac:chgData name="GUILHERME CARVALHO FRANCO DA SILVEIRA" userId="e431feacfcf95ae0" providerId="LiveId" clId="{D61C32C8-B093-4504-B8E3-777E7025D907}" dt="2025-07-06T16:56:05.510" v="373" actId="478"/>
          <ac:picMkLst>
            <pc:docMk/>
            <pc:sldMk cId="558913596" sldId="282"/>
            <ac:picMk id="9" creationId="{504701A7-A367-AC62-B6AE-4BD63F69A030}"/>
          </ac:picMkLst>
        </pc:picChg>
        <pc:picChg chg="add del mod modCrop">
          <ac:chgData name="GUILHERME CARVALHO FRANCO DA SILVEIRA" userId="e431feacfcf95ae0" providerId="LiveId" clId="{D61C32C8-B093-4504-B8E3-777E7025D907}" dt="2025-07-06T16:56:03.710" v="371" actId="478"/>
          <ac:picMkLst>
            <pc:docMk/>
            <pc:sldMk cId="558913596" sldId="282"/>
            <ac:picMk id="10" creationId="{B3321698-9CC7-3A86-89E2-A108A9D910F9}"/>
          </ac:picMkLst>
        </pc:picChg>
        <pc:picChg chg="add mod">
          <ac:chgData name="GUILHERME CARVALHO FRANCO DA SILVEIRA" userId="e431feacfcf95ae0" providerId="LiveId" clId="{D61C32C8-B093-4504-B8E3-777E7025D907}" dt="2025-07-06T17:24:57.292" v="761" actId="1035"/>
          <ac:picMkLst>
            <pc:docMk/>
            <pc:sldMk cId="558913596" sldId="282"/>
            <ac:picMk id="13" creationId="{D073BD45-7AB6-7F8C-7C30-4D2DE0A94C7E}"/>
          </ac:picMkLst>
        </pc:picChg>
        <pc:picChg chg="add mod">
          <ac:chgData name="GUILHERME CARVALHO FRANCO DA SILVEIRA" userId="e431feacfcf95ae0" providerId="LiveId" clId="{D61C32C8-B093-4504-B8E3-777E7025D907}" dt="2025-07-06T17:25:01.204" v="767" actId="1035"/>
          <ac:picMkLst>
            <pc:docMk/>
            <pc:sldMk cId="558913596" sldId="282"/>
            <ac:picMk id="15" creationId="{27CDF5BC-ECBD-9450-D74D-C3C5DE4E1A2A}"/>
          </ac:picMkLst>
        </pc:picChg>
      </pc:sldChg>
      <pc:sldChg chg="delSp modSp add mod">
        <pc:chgData name="GUILHERME CARVALHO FRANCO DA SILVEIRA" userId="e431feacfcf95ae0" providerId="LiveId" clId="{D61C32C8-B093-4504-B8E3-777E7025D907}" dt="2025-07-11T01:32:20.616" v="7605" actId="6549"/>
        <pc:sldMkLst>
          <pc:docMk/>
          <pc:sldMk cId="275610481" sldId="283"/>
        </pc:sldMkLst>
        <pc:spChg chg="mod">
          <ac:chgData name="GUILHERME CARVALHO FRANCO DA SILVEIRA" userId="e431feacfcf95ae0" providerId="LiveId" clId="{D61C32C8-B093-4504-B8E3-777E7025D907}" dt="2025-07-11T01:32:20.616" v="7605" actId="6549"/>
          <ac:spMkLst>
            <pc:docMk/>
            <pc:sldMk cId="275610481" sldId="283"/>
            <ac:spMk id="3" creationId="{C870EA78-EC5E-4EAD-8400-1F1AD0EB670D}"/>
          </ac:spMkLst>
        </pc:spChg>
      </pc:sldChg>
      <pc:sldChg chg="modSp add mod">
        <pc:chgData name="GUILHERME CARVALHO FRANCO DA SILVEIRA" userId="e431feacfcf95ae0" providerId="LiveId" clId="{D61C32C8-B093-4504-B8E3-777E7025D907}" dt="2025-07-10T01:17:54.017" v="4796" actId="113"/>
        <pc:sldMkLst>
          <pc:docMk/>
          <pc:sldMk cId="2956087079" sldId="284"/>
        </pc:sldMkLst>
        <pc:spChg chg="mod">
          <ac:chgData name="GUILHERME CARVALHO FRANCO DA SILVEIRA" userId="e431feacfcf95ae0" providerId="LiveId" clId="{D61C32C8-B093-4504-B8E3-777E7025D907}" dt="2025-07-10T01:17:54.017" v="4796" actId="113"/>
          <ac:spMkLst>
            <pc:docMk/>
            <pc:sldMk cId="2956087079" sldId="284"/>
            <ac:spMk id="3" creationId="{64A69E8F-02D9-C228-6844-7D1AEF45BAC4}"/>
          </ac:spMkLst>
        </pc:spChg>
      </pc:sldChg>
      <pc:sldChg chg="addSp modSp add mod ord">
        <pc:chgData name="GUILHERME CARVALHO FRANCO DA SILVEIRA" userId="e431feacfcf95ae0" providerId="LiveId" clId="{D61C32C8-B093-4504-B8E3-777E7025D907}" dt="2025-07-10T01:07:16.383" v="4646" actId="255"/>
        <pc:sldMkLst>
          <pc:docMk/>
          <pc:sldMk cId="3714997122" sldId="285"/>
        </pc:sldMkLst>
        <pc:spChg chg="mod">
          <ac:chgData name="GUILHERME CARVALHO FRANCO DA SILVEIRA" userId="e431feacfcf95ae0" providerId="LiveId" clId="{D61C32C8-B093-4504-B8E3-777E7025D907}" dt="2025-07-10T01:07:16.383" v="4646" actId="255"/>
          <ac:spMkLst>
            <pc:docMk/>
            <pc:sldMk cId="3714997122" sldId="285"/>
            <ac:spMk id="3" creationId="{D5686F4B-FDC3-B3F0-A38B-BE34B237D449}"/>
          </ac:spMkLst>
        </pc:spChg>
        <pc:picChg chg="add mod modCrop">
          <ac:chgData name="GUILHERME CARVALHO FRANCO DA SILVEIRA" userId="e431feacfcf95ae0" providerId="LiveId" clId="{D61C32C8-B093-4504-B8E3-777E7025D907}" dt="2025-07-10T01:06:20.543" v="4637" actId="14100"/>
          <ac:picMkLst>
            <pc:docMk/>
            <pc:sldMk cId="3714997122" sldId="285"/>
            <ac:picMk id="4" creationId="{C8E26B75-D68A-4C3E-78CA-C484602B3C01}"/>
          </ac:picMkLst>
        </pc:picChg>
        <pc:picChg chg="add mod">
          <ac:chgData name="GUILHERME CARVALHO FRANCO DA SILVEIRA" userId="e431feacfcf95ae0" providerId="LiveId" clId="{D61C32C8-B093-4504-B8E3-777E7025D907}" dt="2025-07-10T01:06:31.983" v="4639" actId="14100"/>
          <ac:picMkLst>
            <pc:docMk/>
            <pc:sldMk cId="3714997122" sldId="285"/>
            <ac:picMk id="6" creationId="{E9B79E8D-5928-2DA7-2E6B-C91D63707230}"/>
          </ac:picMkLst>
        </pc:picChg>
      </pc:sldChg>
      <pc:sldChg chg="addSp delSp modSp add mod ord">
        <pc:chgData name="GUILHERME CARVALHO FRANCO DA SILVEIRA" userId="e431feacfcf95ae0" providerId="LiveId" clId="{D61C32C8-B093-4504-B8E3-777E7025D907}" dt="2025-07-10T01:10:23.226" v="4719" actId="948"/>
        <pc:sldMkLst>
          <pc:docMk/>
          <pc:sldMk cId="4057132000" sldId="286"/>
        </pc:sldMkLst>
        <pc:spChg chg="mod">
          <ac:chgData name="GUILHERME CARVALHO FRANCO DA SILVEIRA" userId="e431feacfcf95ae0" providerId="LiveId" clId="{D61C32C8-B093-4504-B8E3-777E7025D907}" dt="2025-07-10T01:09:20.008" v="4696" actId="2710"/>
          <ac:spMkLst>
            <pc:docMk/>
            <pc:sldMk cId="4057132000" sldId="286"/>
            <ac:spMk id="3" creationId="{22897082-1E5D-B910-C15D-B80CCCF1EC11}"/>
          </ac:spMkLst>
        </pc:spChg>
        <pc:spChg chg="add mod">
          <ac:chgData name="GUILHERME CARVALHO FRANCO DA SILVEIRA" userId="e431feacfcf95ae0" providerId="LiveId" clId="{D61C32C8-B093-4504-B8E3-777E7025D907}" dt="2025-07-10T01:10:23.226" v="4719" actId="948"/>
          <ac:spMkLst>
            <pc:docMk/>
            <pc:sldMk cId="4057132000" sldId="286"/>
            <ac:spMk id="8" creationId="{83A87037-5D46-8C62-FB2E-C041D7B0513D}"/>
          </ac:spMkLst>
        </pc:spChg>
      </pc:sldChg>
      <pc:sldChg chg="addSp delSp modSp add mod">
        <pc:chgData name="GUILHERME CARVALHO FRANCO DA SILVEIRA" userId="e431feacfcf95ae0" providerId="LiveId" clId="{D61C32C8-B093-4504-B8E3-777E7025D907}" dt="2025-07-10T01:07:00.513" v="4642" actId="114"/>
        <pc:sldMkLst>
          <pc:docMk/>
          <pc:sldMk cId="3124151022" sldId="287"/>
        </pc:sldMkLst>
        <pc:spChg chg="add">
          <ac:chgData name="GUILHERME CARVALHO FRANCO DA SILVEIRA" userId="e431feacfcf95ae0" providerId="LiveId" clId="{D61C32C8-B093-4504-B8E3-777E7025D907}" dt="2025-07-09T23:55:59.530" v="4048"/>
          <ac:spMkLst>
            <pc:docMk/>
            <pc:sldMk cId="3124151022" sldId="287"/>
            <ac:spMk id="2" creationId="{CD3E81DF-5FCC-82CC-5C3B-45629F51AE9D}"/>
          </ac:spMkLst>
        </pc:spChg>
        <pc:spChg chg="mod">
          <ac:chgData name="GUILHERME CARVALHO FRANCO DA SILVEIRA" userId="e431feacfcf95ae0" providerId="LiveId" clId="{D61C32C8-B093-4504-B8E3-777E7025D907}" dt="2025-07-10T01:03:13.990" v="4524" actId="2710"/>
          <ac:spMkLst>
            <pc:docMk/>
            <pc:sldMk cId="3124151022" sldId="287"/>
            <ac:spMk id="3" creationId="{270FD27D-9F71-5481-2875-C83BA383C912}"/>
          </ac:spMkLst>
        </pc:spChg>
        <pc:spChg chg="add mod">
          <ac:chgData name="GUILHERME CARVALHO FRANCO DA SILVEIRA" userId="e431feacfcf95ae0" providerId="LiveId" clId="{D61C32C8-B093-4504-B8E3-777E7025D907}" dt="2025-07-10T01:07:00.513" v="4642" actId="114"/>
          <ac:spMkLst>
            <pc:docMk/>
            <pc:sldMk cId="3124151022" sldId="287"/>
            <ac:spMk id="15" creationId="{24AB4107-68DC-F62E-4DF1-BE382817FF44}"/>
          </ac:spMkLst>
        </pc:spChg>
        <pc:picChg chg="add mod modCrop">
          <ac:chgData name="GUILHERME CARVALHO FRANCO DA SILVEIRA" userId="e431feacfcf95ae0" providerId="LiveId" clId="{D61C32C8-B093-4504-B8E3-777E7025D907}" dt="2025-07-10T00:22:49.229" v="4280" actId="14100"/>
          <ac:picMkLst>
            <pc:docMk/>
            <pc:sldMk cId="3124151022" sldId="287"/>
            <ac:picMk id="7" creationId="{D59F1F72-5F45-C6FA-3C05-5BE9BF992289}"/>
          </ac:picMkLst>
        </pc:picChg>
        <pc:picChg chg="add mod">
          <ac:chgData name="GUILHERME CARVALHO FRANCO DA SILVEIRA" userId="e431feacfcf95ae0" providerId="LiveId" clId="{D61C32C8-B093-4504-B8E3-777E7025D907}" dt="2025-07-10T00:22:58.914" v="4299" actId="1038"/>
          <ac:picMkLst>
            <pc:docMk/>
            <pc:sldMk cId="3124151022" sldId="287"/>
            <ac:picMk id="9" creationId="{371A2D01-2487-95B2-2010-6A563BA30E6F}"/>
          </ac:picMkLst>
        </pc:picChg>
        <pc:picChg chg="add mod">
          <ac:chgData name="GUILHERME CARVALHO FRANCO DA SILVEIRA" userId="e431feacfcf95ae0" providerId="LiveId" clId="{D61C32C8-B093-4504-B8E3-777E7025D907}" dt="2025-07-10T00:22:53.607" v="4290" actId="1038"/>
          <ac:picMkLst>
            <pc:docMk/>
            <pc:sldMk cId="3124151022" sldId="287"/>
            <ac:picMk id="11" creationId="{A02577F3-21CE-3CE6-5C1C-09A8B0517F4A}"/>
          </ac:picMkLst>
        </pc:picChg>
      </pc:sldChg>
      <pc:sldChg chg="addSp delSp modSp add mod">
        <pc:chgData name="GUILHERME CARVALHO FRANCO DA SILVEIRA" userId="e431feacfcf95ae0" providerId="LiveId" clId="{D61C32C8-B093-4504-B8E3-777E7025D907}" dt="2025-07-10T01:07:28.725" v="4649" actId="113"/>
        <pc:sldMkLst>
          <pc:docMk/>
          <pc:sldMk cId="1743328642" sldId="288"/>
        </pc:sldMkLst>
        <pc:spChg chg="mod">
          <ac:chgData name="GUILHERME CARVALHO FRANCO DA SILVEIRA" userId="e431feacfcf95ae0" providerId="LiveId" clId="{D61C32C8-B093-4504-B8E3-777E7025D907}" dt="2025-07-10T01:04:46.292" v="4583"/>
          <ac:spMkLst>
            <pc:docMk/>
            <pc:sldMk cId="1743328642" sldId="288"/>
            <ac:spMk id="3" creationId="{0D83E057-5255-BFC4-503D-2E171B2D3150}"/>
          </ac:spMkLst>
        </pc:spChg>
        <pc:spChg chg="add mod">
          <ac:chgData name="GUILHERME CARVALHO FRANCO DA SILVEIRA" userId="e431feacfcf95ae0" providerId="LiveId" clId="{D61C32C8-B093-4504-B8E3-777E7025D907}" dt="2025-07-10T01:07:28.725" v="4649" actId="113"/>
          <ac:spMkLst>
            <pc:docMk/>
            <pc:sldMk cId="1743328642" sldId="288"/>
            <ac:spMk id="14" creationId="{C4131DC5-105F-E8F3-EE67-C387753F5EAE}"/>
          </ac:spMkLst>
        </pc:spChg>
        <pc:picChg chg="add mod modCrop">
          <ac:chgData name="GUILHERME CARVALHO FRANCO DA SILVEIRA" userId="e431feacfcf95ae0" providerId="LiveId" clId="{D61C32C8-B093-4504-B8E3-777E7025D907}" dt="2025-07-10T01:05:25.659" v="4621" actId="14100"/>
          <ac:picMkLst>
            <pc:docMk/>
            <pc:sldMk cId="1743328642" sldId="288"/>
            <ac:picMk id="10" creationId="{4D855278-9F1E-4929-92B5-A4C44A9D6279}"/>
          </ac:picMkLst>
        </pc:picChg>
      </pc:sldChg>
      <pc:sldChg chg="addSp delSp modSp add mod">
        <pc:chgData name="GUILHERME CARVALHO FRANCO DA SILVEIRA" userId="e431feacfcf95ae0" providerId="LiveId" clId="{D61C32C8-B093-4504-B8E3-777E7025D907}" dt="2025-07-10T13:04:41.711" v="7586" actId="20577"/>
        <pc:sldMkLst>
          <pc:docMk/>
          <pc:sldMk cId="891675583" sldId="289"/>
        </pc:sldMkLst>
        <pc:spChg chg="add mod">
          <ac:chgData name="GUILHERME CARVALHO FRANCO DA SILVEIRA" userId="e431feacfcf95ae0" providerId="LiveId" clId="{D61C32C8-B093-4504-B8E3-777E7025D907}" dt="2025-07-10T13:04:41.711" v="7586" actId="20577"/>
          <ac:spMkLst>
            <pc:docMk/>
            <pc:sldMk cId="891675583" sldId="289"/>
            <ac:spMk id="2" creationId="{C3D9921F-6923-B21F-4236-2DC22F03A954}"/>
          </ac:spMkLst>
        </pc:spChg>
        <pc:spChg chg="mod">
          <ac:chgData name="GUILHERME CARVALHO FRANCO DA SILVEIRA" userId="e431feacfcf95ae0" providerId="LiveId" clId="{D61C32C8-B093-4504-B8E3-777E7025D907}" dt="2025-07-10T13:01:20.899" v="7426" actId="1035"/>
          <ac:spMkLst>
            <pc:docMk/>
            <pc:sldMk cId="891675583" sldId="289"/>
            <ac:spMk id="3" creationId="{E9194997-5E57-BFC9-9EFC-56A67B1A48CE}"/>
          </ac:spMkLst>
        </pc:spChg>
        <pc:spChg chg="add mod">
          <ac:chgData name="GUILHERME CARVALHO FRANCO DA SILVEIRA" userId="e431feacfcf95ae0" providerId="LiveId" clId="{D61C32C8-B093-4504-B8E3-777E7025D907}" dt="2025-07-10T13:03:29.537" v="7561" actId="14100"/>
          <ac:spMkLst>
            <pc:docMk/>
            <pc:sldMk cId="891675583" sldId="289"/>
            <ac:spMk id="4" creationId="{03661259-9B9F-A072-38CD-6B84C9B66947}"/>
          </ac:spMkLst>
        </pc:spChg>
      </pc:sldChg>
      <pc:sldChg chg="add del">
        <pc:chgData name="GUILHERME CARVALHO FRANCO DA SILVEIRA" userId="e431feacfcf95ae0" providerId="LiveId" clId="{D61C32C8-B093-4504-B8E3-777E7025D907}" dt="2025-07-10T02:06:13.467" v="5589" actId="47"/>
        <pc:sldMkLst>
          <pc:docMk/>
          <pc:sldMk cId="2336586545" sldId="290"/>
        </pc:sldMkLst>
      </pc:sldChg>
      <pc:sldChg chg="modSp add mod">
        <pc:chgData name="GUILHERME CARVALHO FRANCO DA SILVEIRA" userId="e431feacfcf95ae0" providerId="LiveId" clId="{D61C32C8-B093-4504-B8E3-777E7025D907}" dt="2025-07-10T22:17:52.309" v="7604" actId="948"/>
        <pc:sldMkLst>
          <pc:docMk/>
          <pc:sldMk cId="2795456306" sldId="291"/>
        </pc:sldMkLst>
        <pc:spChg chg="mod">
          <ac:chgData name="GUILHERME CARVALHO FRANCO DA SILVEIRA" userId="e431feacfcf95ae0" providerId="LiveId" clId="{D61C32C8-B093-4504-B8E3-777E7025D907}" dt="2025-07-10T22:17:52.309" v="7604" actId="948"/>
          <ac:spMkLst>
            <pc:docMk/>
            <pc:sldMk cId="2795456306" sldId="291"/>
            <ac:spMk id="3" creationId="{839E52B5-7EFF-81C1-44D7-90BA5CDD1E34}"/>
          </ac:spMkLst>
        </pc:spChg>
      </pc:sldChg>
      <pc:sldChg chg="addSp modSp add mod ord">
        <pc:chgData name="GUILHERME CARVALHO FRANCO DA SILVEIRA" userId="e431feacfcf95ae0" providerId="LiveId" clId="{D61C32C8-B093-4504-B8E3-777E7025D907}" dt="2025-07-10T13:10:58.564" v="7588"/>
        <pc:sldMkLst>
          <pc:docMk/>
          <pc:sldMk cId="610729907" sldId="292"/>
        </pc:sldMkLst>
        <pc:spChg chg="mod">
          <ac:chgData name="GUILHERME CARVALHO FRANCO DA SILVEIRA" userId="e431feacfcf95ae0" providerId="LiveId" clId="{D61C32C8-B093-4504-B8E3-777E7025D907}" dt="2025-07-10T13:10:58.564" v="7588"/>
          <ac:spMkLst>
            <pc:docMk/>
            <pc:sldMk cId="610729907" sldId="292"/>
            <ac:spMk id="8" creationId="{5C9CB45B-3250-9543-6AA6-6E4E9FBC0A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75AAA-9F48-4777-B266-A7EE69C45739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0BCA2-0E32-458D-AF0C-FD08EED3C7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56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2e581377d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0" name="Google Shape;670;g2e581377d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teste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691CC-2342-6AFC-71EE-55142ACD1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11DFCD6-309F-78E5-59BA-A69D571BC2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B60DA7A-B6C7-664B-FECA-1AA6A6AB1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7009B09-4A58-E7A8-71B5-6754502B10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0BCA2-0E32-458D-AF0C-FD08EED3C76D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60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19DA8-25D6-6193-30A8-20B3C89A2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4F06840-C1F7-24A2-8075-D173FB042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3CCFD9D-EA2B-87C7-14E9-DCD9E7465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EACC74D-040C-ECFE-8335-7FBE5923F7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0BCA2-0E32-458D-AF0C-FD08EED3C76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829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>
          <a:extLst>
            <a:ext uri="{FF2B5EF4-FFF2-40B4-BE49-F238E27FC236}">
              <a16:creationId xmlns:a16="http://schemas.microsoft.com/office/drawing/2014/main" id="{F9FD2A15-B804-1D6B-4837-A5006CCF3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2e581377d97_0_0:notes">
            <a:extLst>
              <a:ext uri="{FF2B5EF4-FFF2-40B4-BE49-F238E27FC236}">
                <a16:creationId xmlns:a16="http://schemas.microsoft.com/office/drawing/2014/main" id="{888D0BC6-366C-2939-95CF-DB78DB3575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0" name="Google Shape;670;g2e581377d97_0_0:notes">
            <a:extLst>
              <a:ext uri="{FF2B5EF4-FFF2-40B4-BE49-F238E27FC236}">
                <a16:creationId xmlns:a16="http://schemas.microsoft.com/office/drawing/2014/main" id="{795FB0E2-EC30-E19E-2E8F-98FAF5DD56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teste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3962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4355F-25DF-FAD3-CAF8-C166779CC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42C3F3-48D0-C2BD-BEDD-B40B7EC76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EAEAC3-4937-82B9-AA95-67DADE22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C2E3-491F-493F-A38C-9F783AD09D38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E8324D-4636-FD11-7108-BD0C358F4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22C9A7-C625-6CC9-F475-52410A116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F36C-D007-4D8D-B70E-54EDE201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91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8330A-9A97-F66D-9BB9-75309B59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B813FF-711E-EAAC-D37E-692722C03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9EEF75-3340-51D7-E52A-F2A9B8D50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C2E3-491F-493F-A38C-9F783AD09D38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2F15DB-6097-4931-E7E2-E77460AC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4AB91B-4633-9FEF-64D9-F3EDB0FD5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F36C-D007-4D8D-B70E-54EDE201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16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372D036-E282-A5E9-2E7E-59415C33B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FF6723-C293-C290-8943-7DA2EB293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20329C-C9C0-3FA8-EF6B-3892093A5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C2E3-491F-493F-A38C-9F783AD09D38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76C7DE-B0B6-FFAE-4F66-E8A80D2B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C3825C-1E6F-E39E-0837-AF542829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F36C-D007-4D8D-B70E-54EDE201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96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23307-89C3-669D-24EC-38942AD65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96422F-0B08-AD1F-8EB5-8EDBFEDFF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459F10-F5A5-FC5B-D101-C86BF911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C2E3-491F-493F-A38C-9F783AD09D38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95D8C5-1DEB-500A-039F-B8423ACE2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C440F1-F037-B2C1-6D86-B420B511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F36C-D007-4D8D-B70E-54EDE201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16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0175F-0080-8E58-58F7-A1280A99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CF2C75-9DBE-FD69-3D28-5B830F9CC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88522E-803A-8B5E-ED5C-F6E711E2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C2E3-491F-493F-A38C-9F783AD09D38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DBD332-A49F-15CE-A681-233ED991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2E57F3-7B2D-7F5F-7CDB-D365E206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F36C-D007-4D8D-B70E-54EDE201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02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BE1AE-70A6-4E51-2D1B-8A0213F0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CF72AA-85F5-EE45-91AA-8F92AC970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DA0438-35D4-805C-EA15-C33AE5827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EE736A-60EC-18EB-ED8A-482895CCA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C2E3-491F-493F-A38C-9F783AD09D38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BEE0F7-8BC1-80B1-2AED-0AB00FB4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0FE296-BE2D-1CD7-B94E-0C6AFD0F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F36C-D007-4D8D-B70E-54EDE201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84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C3DAC-0CB1-D841-34CC-E6507CE4C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A7DC35-8CE7-BEE9-0ABE-6864D41A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2F631E-7457-28B3-B703-0649FAFF3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FFE54F8-BBBD-E18A-75AB-9FEA46CDB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553ED74-D09D-BD0F-0E59-4410FC89A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C17BE75-F5DE-C32A-5DA1-40A45333B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C2E3-491F-493F-A38C-9F783AD09D38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70829EC-72A0-C6FC-BEC1-BF1A7069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D4C210-03E9-1D47-8C53-CF307DC51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F36C-D007-4D8D-B70E-54EDE201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29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01EAB-B90F-B2A4-D5F3-53010521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065FD9C-FEC7-5CE2-77D1-67C04A84F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C2E3-491F-493F-A38C-9F783AD09D38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B52B20-98D3-2654-B51B-BFBE588E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A9044A0-2D24-0E2F-5115-0F8C7C4F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F36C-D007-4D8D-B70E-54EDE201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67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E5AADE1-1865-1F23-67E5-7626F6C53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C2E3-491F-493F-A38C-9F783AD09D38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D92F69C-AC3D-9885-F6C5-C6179EDDF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FAB7183-3DDB-A459-C45D-6A0D129F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F36C-D007-4D8D-B70E-54EDE201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0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1F60A-0640-8654-D4BB-30CC1E80D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3B1ED4-5508-C030-B677-97560ACA7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129B22-700C-6884-49B8-6E49DDBEC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583474-307B-B5E0-1C08-7D553B6CD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C2E3-491F-493F-A38C-9F783AD09D38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763DD1-715B-3B00-B842-7586C411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3CA7FC-D361-B46E-9438-536AD5D2B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F36C-D007-4D8D-B70E-54EDE201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47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7E53C-A32E-0645-A65B-E14BC8CE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8E20965-BECF-198B-3BCB-F1DB4DA2A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E67FFB-C52B-88F5-986F-D2791A349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58555F-44A1-4735-7A61-49A53C8AD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C2E3-491F-493F-A38C-9F783AD09D38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D78310-A2B4-2B9B-B38F-D669DACC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EF0F19-AAA4-4CF7-FC52-745EC5D9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F36C-D007-4D8D-B70E-54EDE201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61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28AE6AE-384A-3C3C-BAFF-9011E576C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90F5D0-95C7-6C1A-43D1-1C7ADC81E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186279-F1DC-EB81-6590-F6ADEC5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78C2E3-491F-493F-A38C-9F783AD09D38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913902-2B5C-1092-B9E2-44FF9AF15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CE5B81-8410-B93F-FAD2-1D862A641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34F36C-D007-4D8D-B70E-54EDE201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62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oints.datasociety.net/you-think-you-want-media-literacy-do-you-4e0382d2c6d0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rints.lse.ac.uk/111915/" TargetMode="External"/><Relationship Id="rId5" Type="http://schemas.openxmlformats.org/officeDocument/2006/relationships/hyperlink" Target="https://blogs.lse.ac.uk/parenting4digitalfuture/2024/05/15/haidt/" TargetMode="External"/><Relationship Id="rId4" Type="http://schemas.openxmlformats.org/officeDocument/2006/relationships/hyperlink" Target="https://www.jmir.org/2024/1/e5958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Letramentodigital.pesquisa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hyperlink" Target="https://pessimistsarchiv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hyperlink" Target="https://pessimistsarchiv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8FE1418-3EB3-55DE-ECC4-77EB7FBFAE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442" r="2807" b="11822"/>
          <a:stretch/>
        </p:blipFill>
        <p:spPr>
          <a:xfrm rot="5400000">
            <a:off x="44878" y="1850792"/>
            <a:ext cx="4676474" cy="385204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7C294F2-830D-48CC-F1F2-8CBB6DD9A53E}"/>
              </a:ext>
            </a:extLst>
          </p:cNvPr>
          <p:cNvSpPr txBox="1"/>
          <p:nvPr/>
        </p:nvSpPr>
        <p:spPr>
          <a:xfrm>
            <a:off x="4492046" y="3468175"/>
            <a:ext cx="7333921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2000" b="1">
                <a:solidFill>
                  <a:srgbClr val="000000"/>
                </a:solidFill>
                <a:highlight>
                  <a:srgbClr val="00FFFF"/>
                </a:highlight>
                <a:latin typeface="Segoe UI" panose="020B0502040204020203" pitchFamily="34" charset="0"/>
              </a:rPr>
              <a:t>Cátedra Magda Soares/IEAT/UFMG</a:t>
            </a:r>
          </a:p>
          <a:p>
            <a:pPr algn="r"/>
            <a:endParaRPr lang="pt-BR" sz="20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r"/>
            <a:r>
              <a:rPr lang="pt-BR" b="1">
                <a:solidFill>
                  <a:srgbClr val="000000"/>
                </a:solidFill>
                <a:latin typeface="Segoe UI" panose="020B0502040204020203" pitchFamily="34" charset="0"/>
              </a:rPr>
              <a:t>Coordenação</a:t>
            </a:r>
            <a:r>
              <a:rPr lang="pt-BR">
                <a:solidFill>
                  <a:srgbClr val="000000"/>
                </a:solidFill>
                <a:latin typeface="Segoe UI" panose="020B0502040204020203" pitchFamily="34" charset="0"/>
              </a:rPr>
              <a:t>: Guilherme Silveira, Alessandra Santos, Giovanna Silva (Centro Pedagógico/UFMG) e Miriam Hermeto (FAFICH/UFMG)</a:t>
            </a:r>
          </a:p>
          <a:p>
            <a:pPr algn="r"/>
            <a:endParaRPr lang="pt-BR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r"/>
            <a:r>
              <a:rPr lang="pt-BR" b="1">
                <a:solidFill>
                  <a:srgbClr val="000000"/>
                </a:solidFill>
                <a:latin typeface="Segoe UI" panose="020B0502040204020203" pitchFamily="34" charset="0"/>
              </a:rPr>
              <a:t>Bolsistas (FAPEMIG/CÁTEDRA/PROEX): </a:t>
            </a:r>
          </a:p>
          <a:p>
            <a:pPr algn="just"/>
            <a:r>
              <a:rPr lang="pt-BR">
                <a:solidFill>
                  <a:srgbClr val="000000"/>
                </a:solidFill>
                <a:latin typeface="Segoe UI" panose="020B0502040204020203" pitchFamily="34" charset="0"/>
              </a:rPr>
              <a:t>Júlia Ruiz (Pedagogia), Maria Luiza Zeferino (Ciências Sociais), Sofia Guedes (Psicologia), Ilaiya Santos (Letras), Júlia Emanuele (Educação Física), Eduardo Zimbra (Letras), Marcella Nolasco (História)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DDA2518-1391-E89C-6788-85BF243CD80F}"/>
              </a:ext>
            </a:extLst>
          </p:cNvPr>
          <p:cNvSpPr txBox="1"/>
          <p:nvPr/>
        </p:nvSpPr>
        <p:spPr>
          <a:xfrm>
            <a:off x="4898095" y="1343026"/>
            <a:ext cx="65218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Escola, cultura e tecnologias digitais:</a:t>
            </a:r>
          </a:p>
          <a:p>
            <a:pPr algn="ctr"/>
            <a:r>
              <a:rPr lang="pt-BR" sz="280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letramento digital, mediação do uso e a Lei 15.100/2025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0765B0A-5953-3BAA-1C9D-A83845F90A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77" t="11101" r="3998" b="32427"/>
          <a:stretch>
            <a:fillRect/>
          </a:stretch>
        </p:blipFill>
        <p:spPr>
          <a:xfrm>
            <a:off x="2109526" y="165684"/>
            <a:ext cx="3786188" cy="97910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EBB1275-7E11-C06E-6C5C-93C3894748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77" t="59607" r="3998"/>
          <a:stretch>
            <a:fillRect/>
          </a:stretch>
        </p:blipFill>
        <p:spPr>
          <a:xfrm>
            <a:off x="6396043" y="0"/>
            <a:ext cx="3786188" cy="9415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622EF-B90E-55BF-C6EC-DBEC78470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F5828A-CB95-FE72-CBA0-E8019DEE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679" y="1917324"/>
            <a:ext cx="7782472" cy="4730273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t-BR" sz="2000" b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Usos não autorizados no recreio do CP</a:t>
            </a:r>
            <a:endParaRPr lang="pt-BR" sz="200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/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otos e vídeos sem autorização (registro/publicação)</a:t>
            </a:r>
          </a:p>
          <a:p>
            <a:pPr algn="just" fontAlgn="t"/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ostagens em redes sociais sobre colegas</a:t>
            </a:r>
          </a:p>
          <a:p>
            <a:pPr algn="just" fontAlgn="t"/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riação de perfil citando CP ou estudantes do CP</a:t>
            </a:r>
          </a:p>
          <a:p>
            <a:pPr algn="just" fontAlgn="t"/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postas on-line</a:t>
            </a:r>
          </a:p>
          <a:p>
            <a:pPr algn="just" fontAlgn="t"/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cesso a sites de pornografia, de hipersexualização da mulher e aplicativos como Omegle</a:t>
            </a:r>
          </a:p>
          <a:p>
            <a:pPr algn="just"/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cesso voluntário ou postagem em sites ou redes sociais com conteúdo de racismo, homofobia, nazismo, discurso de ódio, preconceito, misoginia etc.</a:t>
            </a:r>
          </a:p>
          <a:p>
            <a:pPr algn="just" fontAlgn="t"/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Acesso a sites/redes sociais relacionados a transtornos alimentares e à violência</a:t>
            </a:r>
          </a:p>
          <a:p>
            <a:pPr algn="just" fontAlgn="t"/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Desafios perigosos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C064C55-E050-9FB4-9263-4552F7BF7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011" y="1917325"/>
            <a:ext cx="3817049" cy="4730272"/>
          </a:xfrm>
          <a:prstGeom prst="rect">
            <a:avLst/>
          </a:prstGeom>
        </p:spPr>
      </p:pic>
      <p:pic>
        <p:nvPicPr>
          <p:cNvPr id="2" name="Google Shape;673;g2e581377d97_0_0" descr="Forma&#10;&#10;Descrição gerada automaticamente">
            <a:extLst>
              <a:ext uri="{FF2B5EF4-FFF2-40B4-BE49-F238E27FC236}">
                <a16:creationId xmlns:a16="http://schemas.microsoft.com/office/drawing/2014/main" id="{635BFFCB-DF02-AF75-A967-F2A790C0C7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108" y="205861"/>
            <a:ext cx="545697" cy="40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74;g2e581377d97_0_0" descr="Logotipo&#10;&#10;Descrição gerada automaticamente">
            <a:extLst>
              <a:ext uri="{FF2B5EF4-FFF2-40B4-BE49-F238E27FC236}">
                <a16:creationId xmlns:a16="http://schemas.microsoft.com/office/drawing/2014/main" id="{6D3B85BD-A5E7-F810-B4AD-E4B5C3D7486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71274" y="210404"/>
            <a:ext cx="834250" cy="3735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F9DF863-9810-682E-EF1B-BC77446775FC}"/>
              </a:ext>
            </a:extLst>
          </p:cNvPr>
          <p:cNvSpPr txBox="1"/>
          <p:nvPr/>
        </p:nvSpPr>
        <p:spPr>
          <a:xfrm>
            <a:off x="0" y="23663"/>
            <a:ext cx="1218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Tempo de recreio, tempo de formação: </a:t>
            </a:r>
          </a:p>
          <a:p>
            <a:pPr algn="ctr"/>
            <a:r>
              <a:rPr lang="pt-BR">
                <a:solidFill>
                  <a:srgbClr val="000000"/>
                </a:solidFill>
                <a:latin typeface="Segoe UI" panose="020B0502040204020203" pitchFamily="34" charset="0"/>
              </a:rPr>
              <a:t>A</a:t>
            </a:r>
            <a:r>
              <a:rPr lang="pt-BR" sz="180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t-BR" sz="1800"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15.100/2025</a:t>
            </a:r>
            <a:r>
              <a:rPr lang="pt-BR" sz="1800"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pt-BR" sz="180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educação para o uso de aparelhos eletrônicos de estudantes do 3º ciclo</a:t>
            </a:r>
            <a:endParaRPr 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1F8B1CC-2143-1023-6BCC-DA0AD5DFD0E7}"/>
              </a:ext>
            </a:extLst>
          </p:cNvPr>
          <p:cNvSpPr txBox="1"/>
          <p:nvPr/>
        </p:nvSpPr>
        <p:spPr>
          <a:xfrm>
            <a:off x="0" y="970494"/>
            <a:ext cx="121889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Contribuições de estudantes do 3º ciclo para o “Documento de Compromisso” do Projeto</a:t>
            </a:r>
          </a:p>
        </p:txBody>
      </p:sp>
    </p:spTree>
    <p:extLst>
      <p:ext uri="{BB962C8B-B14F-4D97-AF65-F5344CB8AC3E}">
        <p14:creationId xmlns:p14="http://schemas.microsoft.com/office/powerpoint/2010/main" val="390316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D4E83-ECA0-67A1-4ED5-BB79759FA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686F4B-FDC3-B3F0-A38B-BE34B237D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9" y="714375"/>
            <a:ext cx="11708865" cy="490061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000" b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GTD Eleições e fake news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: checagem de informação, selos, projeto de lei e apoio da comunidade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1800" b="1" i="1">
                <a:latin typeface="Arial" panose="020B0604020202020204" pitchFamily="34" charset="0"/>
                <a:cs typeface="Arial" panose="020B0604020202020204" pitchFamily="34" charset="0"/>
              </a:rPr>
              <a:t>Bolsistas responsáveis: Júlia Ruiz Gomes Ferreira, Maria Luiza Zeferino e Sofia Guedes</a:t>
            </a:r>
          </a:p>
          <a:p>
            <a:pPr marL="0" indent="0">
              <a:lnSpc>
                <a:spcPct val="100000"/>
              </a:lnSpc>
              <a:buNone/>
            </a:pPr>
            <a:endParaRPr 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pt-B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7EC6F4C9-6D40-EB3B-0A56-9887825CD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6" y="14287"/>
            <a:ext cx="12194056" cy="58578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8E26B75-D68A-4C3E-78CA-C484602B3C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89" r="2346" b="11078"/>
          <a:stretch>
            <a:fillRect/>
          </a:stretch>
        </p:blipFill>
        <p:spPr>
          <a:xfrm>
            <a:off x="188259" y="1785936"/>
            <a:ext cx="6646287" cy="505777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9B79E8D-5928-2DA7-2E6B-C91D63707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752" y="1785936"/>
            <a:ext cx="4956372" cy="50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9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B61E3-A96D-F27F-E12A-077D734D5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0FD27D-9F71-5481-2875-C83BA383C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40" y="600075"/>
            <a:ext cx="11594272" cy="4900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sz="2000" b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GTD Relações sociais no meio digital: algoritmos e IA</a:t>
            </a:r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reflexões sobre racismo, preconceito e discriminação no mundo digital: construção de e-book e apresentação na FAE/UFMG</a:t>
            </a:r>
          </a:p>
          <a:p>
            <a:pPr marL="0" indent="0">
              <a:lnSpc>
                <a:spcPct val="100000"/>
              </a:lnSpc>
              <a:buNone/>
            </a:pPr>
            <a:endParaRPr 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pt-B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84EBF295-5609-8350-22E3-D35AE2E90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6" y="14287"/>
            <a:ext cx="12194056" cy="585788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CD3E81DF-5FCC-82CC-5C3B-45629F51AE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 descr="Uma imagem contendo no interior, teto, homem, em pé">
            <a:extLst>
              <a:ext uri="{FF2B5EF4-FFF2-40B4-BE49-F238E27FC236}">
                <a16:creationId xmlns:a16="http://schemas.microsoft.com/office/drawing/2014/main" id="{D59F1F72-5F45-C6FA-3C05-5BE9BF992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/>
          <a:stretch>
            <a:fillRect/>
          </a:stretch>
        </p:blipFill>
        <p:spPr>
          <a:xfrm>
            <a:off x="6852246" y="2114548"/>
            <a:ext cx="5097511" cy="472916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71A2D01-2487-95B2-2010-6A563BA30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8" y="2114550"/>
            <a:ext cx="3028638" cy="47434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02577F3-21CE-3CE6-5C1C-09A8B0517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006" y="2114550"/>
            <a:ext cx="3293380" cy="472916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AB4107-68DC-F62E-4DF1-BE382817FF44}"/>
              </a:ext>
            </a:extLst>
          </p:cNvPr>
          <p:cNvSpPr txBox="1"/>
          <p:nvPr/>
        </p:nvSpPr>
        <p:spPr>
          <a:xfrm>
            <a:off x="-55943" y="1357311"/>
            <a:ext cx="12005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t-BR" sz="1800" b="1" i="1">
                <a:latin typeface="Arial" panose="020B0604020202020204" pitchFamily="34" charset="0"/>
                <a:cs typeface="Arial" panose="020B0604020202020204" pitchFamily="34" charset="0"/>
              </a:rPr>
              <a:t>Bolsistas responsáveis</a:t>
            </a:r>
            <a:r>
              <a:rPr lang="pt-BR" sz="18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800" b="1" i="1">
                <a:latin typeface="Arial" panose="020B0604020202020204" pitchFamily="34" charset="0"/>
                <a:cs typeface="Arial" panose="020B0604020202020204" pitchFamily="34" charset="0"/>
              </a:rPr>
              <a:t>Júlia Ruiz Gomes Ferreira, Maria Luiza Zeferino e Sofia Guedes</a:t>
            </a:r>
          </a:p>
        </p:txBody>
      </p:sp>
    </p:spTree>
    <p:extLst>
      <p:ext uri="{BB962C8B-B14F-4D97-AF65-F5344CB8AC3E}">
        <p14:creationId xmlns:p14="http://schemas.microsoft.com/office/powerpoint/2010/main" val="3124151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6C245-D18D-E3BC-8488-98BBE6238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897082-1E5D-B910-C15D-B80CCCF1E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0075"/>
            <a:ext cx="11708865" cy="58578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t-BR" sz="2000" b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GTD Internet e sociedade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: reflexão sobre mediação parental e carta às famílias sobre Family Link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000" b="1" i="1">
                <a:latin typeface="Arial" panose="020B0604020202020204" pitchFamily="34" charset="0"/>
                <a:cs typeface="Arial" panose="020B0604020202020204" pitchFamily="34" charset="0"/>
              </a:rPr>
              <a:t>Bolsista responsável: Júlia Ruiz Gomes Ferreira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pt-B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73939DF7-BE48-0E15-1422-96DBC1CC1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6" y="14287"/>
            <a:ext cx="12194056" cy="58578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3A87037-5D46-8C62-FB2E-C041D7B0513D}"/>
              </a:ext>
            </a:extLst>
          </p:cNvPr>
          <p:cNvSpPr txBox="1"/>
          <p:nvPr/>
        </p:nvSpPr>
        <p:spPr>
          <a:xfrm>
            <a:off x="242888" y="1600198"/>
            <a:ext cx="11708864" cy="1268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4605" algn="just">
              <a:spcBef>
                <a:spcPts val="5"/>
              </a:spcBef>
              <a:buNone/>
            </a:pPr>
            <a:r>
              <a:rPr lang="pt-PT" sz="14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Carta</a:t>
            </a:r>
            <a:r>
              <a:rPr lang="pt-PT" sz="1400" b="1" spc="-3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às</a:t>
            </a:r>
            <a:r>
              <a:rPr lang="pt-PT" sz="1400" b="1" spc="-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famílias:</a:t>
            </a:r>
            <a:r>
              <a:rPr lang="pt-PT" sz="1400" b="1" spc="-2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pt-PT" sz="14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amos</a:t>
            </a:r>
            <a:r>
              <a:rPr lang="pt-PT" sz="1400" b="1" spc="-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conversar</a:t>
            </a:r>
            <a:r>
              <a:rPr lang="pt-PT" sz="1400" b="1" spc="-2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pt-PT" sz="1400" b="1" spc="-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PT" sz="1400" b="1" spc="-2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uso</a:t>
            </a:r>
            <a:r>
              <a:rPr lang="pt-PT" sz="1400" b="1" spc="-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PT" sz="1400" b="1" spc="-2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spc="-1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celular?</a:t>
            </a:r>
            <a:endParaRPr lang="pt-BR" sz="1400" b="1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4605" algn="just">
              <a:spcBef>
                <a:spcPts val="1200"/>
              </a:spcBef>
              <a:buNone/>
            </a:pPr>
            <a:r>
              <a:rPr lang="pt-PT" sz="1400" b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 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Queridos</a:t>
            </a:r>
            <a:r>
              <a:rPr lang="pt-PT" sz="1400" spc="-3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pais, mãe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e/ou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spc="-1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responsáveis:</a:t>
            </a:r>
            <a:endParaRPr lang="pt-BR" sz="140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14605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 </a:t>
            </a:r>
            <a:r>
              <a:rPr lang="pt-PT" sz="140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    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Vimos, por meio desta carta, compartilhar algumas reflexões sobre o uso do celular e as formas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controle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desse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recurso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no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cotidiano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familiar.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Antes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tudo,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gostaríamos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fazer duas perguntas que nos acompanharam durante todo o processo de estudo no nosso GTD (Grupo de Trabalho Diferenciado) sobre bem-estar digital:</a:t>
            </a:r>
            <a:endParaRPr lang="pt-BR" sz="140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14605" indent="442595" algn="just">
              <a:buNone/>
            </a:pP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- Você</a:t>
            </a:r>
            <a:r>
              <a:rPr lang="pt-PT" sz="1400" i="1" spc="-3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confia</a:t>
            </a:r>
            <a:r>
              <a:rPr lang="pt-PT" sz="1400" i="1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no</a:t>
            </a:r>
            <a:r>
              <a:rPr lang="pt-PT" sz="1400" i="1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seu</a:t>
            </a:r>
            <a:r>
              <a:rPr lang="pt-PT" sz="1400" i="1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filho/filha</a:t>
            </a:r>
            <a:r>
              <a:rPr lang="pt-PT" sz="1400" i="1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quando</a:t>
            </a:r>
            <a:r>
              <a:rPr lang="pt-PT" sz="1400" i="1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o</a:t>
            </a:r>
            <a:r>
              <a:rPr lang="pt-PT" sz="1400" i="1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assunto</a:t>
            </a:r>
            <a:r>
              <a:rPr lang="pt-PT" sz="1400" i="1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é</a:t>
            </a:r>
            <a:r>
              <a:rPr lang="pt-PT" sz="1400" i="1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o</a:t>
            </a:r>
            <a:r>
              <a:rPr lang="pt-PT" sz="1400" i="1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mundo</a:t>
            </a:r>
            <a:r>
              <a:rPr lang="pt-PT" sz="1400" i="1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i="1" spc="-1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digital?</a:t>
            </a:r>
            <a:endParaRPr lang="pt-BR" sz="140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471805" marR="90805" algn="just">
              <a:lnSpc>
                <a:spcPct val="115000"/>
              </a:lnSpc>
              <a:buNone/>
            </a:pP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- Seus</a:t>
            </a:r>
            <a:r>
              <a:rPr lang="pt-PT" sz="1400" i="1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medos</a:t>
            </a:r>
            <a:r>
              <a:rPr lang="pt-PT" sz="1400" i="1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vêm</a:t>
            </a:r>
            <a:r>
              <a:rPr lang="pt-PT" sz="1400" i="1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pt-PT" sz="1400" i="1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experiências</a:t>
            </a:r>
            <a:r>
              <a:rPr lang="pt-PT" sz="1400" i="1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reais</a:t>
            </a:r>
            <a:r>
              <a:rPr lang="pt-PT" sz="1400" i="1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ou</a:t>
            </a:r>
            <a:r>
              <a:rPr lang="pt-PT" sz="1400" i="1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foram</a:t>
            </a:r>
            <a:r>
              <a:rPr lang="pt-PT" sz="1400" i="1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construídos</a:t>
            </a:r>
            <a:r>
              <a:rPr lang="pt-PT" sz="1400" i="1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</a:t>
            </a:r>
            <a:r>
              <a:rPr lang="pt-PT" sz="1400" i="1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partir</a:t>
            </a:r>
            <a:r>
              <a:rPr lang="pt-PT" sz="1400" i="1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pt-PT" sz="1400" i="1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notícias</a:t>
            </a:r>
            <a:r>
              <a:rPr lang="pt-PT" sz="1400" i="1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i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 discursos alarmistas?</a:t>
            </a:r>
            <a:endParaRPr lang="pt-BR" sz="140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14605" marR="90805" indent="442595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Essas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perguntas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abriram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importantes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conversas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entre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nós.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Ao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longo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dos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encontros, refletimos sobre as vantagens e desvantagens do universo digital e discutimos, por exemplo, o uso do aplicativo </a:t>
            </a:r>
            <a:r>
              <a:rPr lang="pt-PT" sz="1400" err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Family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Link – uma ferramenta que permite aos pais e responsáveis controlarem o tempo de uso e os acessos dos filhos/filhas no celular. Mas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será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que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esse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tipo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controle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é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realmente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eficaz?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Ou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será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que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ele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apenas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reforça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um discurso de medo, muitas vezes alimentado pelo marketing e pela desinformação?</a:t>
            </a:r>
            <a:endParaRPr lang="pt-BR" sz="140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14605" marR="90805" indent="442595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Essas dúvidas nos levaram a perceber que o controle excessivo pode, muitas vezes, </a:t>
            </a:r>
            <a:r>
              <a:rPr lang="pt-PT" sz="1400" b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passar a falsa ideia de segurança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. O bloqueio de sites, o limite de tempo e o monitoramento do que é acessado não impedem, por si só, que crianças e adolescentes estejam</a:t>
            </a:r>
            <a:r>
              <a:rPr lang="pt-PT" sz="1400" spc="-1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expostos</a:t>
            </a:r>
            <a:r>
              <a:rPr lang="pt-PT" sz="1400" spc="-1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</a:t>
            </a:r>
            <a:r>
              <a:rPr lang="pt-PT" sz="1400" spc="-1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riscos</a:t>
            </a:r>
            <a:r>
              <a:rPr lang="pt-PT" sz="1400" spc="-1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—</a:t>
            </a:r>
            <a:r>
              <a:rPr lang="pt-PT" sz="1400" spc="-1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</a:t>
            </a:r>
            <a:r>
              <a:rPr lang="pt-PT" sz="1400" spc="-1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muito</a:t>
            </a:r>
            <a:r>
              <a:rPr lang="pt-PT" sz="1400" spc="-1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menos</a:t>
            </a:r>
            <a:r>
              <a:rPr lang="pt-PT" sz="1400" spc="-1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que</a:t>
            </a:r>
            <a:r>
              <a:rPr lang="pt-PT" sz="1400" spc="-1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saibam</a:t>
            </a:r>
            <a:r>
              <a:rPr lang="pt-PT" sz="1400" spc="-1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lidar</a:t>
            </a:r>
            <a:r>
              <a:rPr lang="pt-PT" sz="1400" spc="-1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com</a:t>
            </a:r>
            <a:r>
              <a:rPr lang="pt-PT" sz="1400" spc="-1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eles.</a:t>
            </a:r>
            <a:r>
              <a:rPr lang="pt-PT" sz="1400" spc="-1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Pelo</a:t>
            </a:r>
            <a:r>
              <a:rPr lang="pt-PT" sz="1400" spc="-1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contrário:</a:t>
            </a:r>
            <a:r>
              <a:rPr lang="pt-PT" sz="1400" spc="-1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em alguns casos, o controle rígido demais pode gerar </a:t>
            </a:r>
            <a:r>
              <a:rPr lang="pt-PT" sz="1400" b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quebra de confiança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, incentivar o uso escondido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dos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aparelhos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até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dificultar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formação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uma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autonomia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digital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responsável.</a:t>
            </a:r>
            <a:endParaRPr lang="pt-BR" sz="140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14605" marR="90805" indent="442595" algn="just">
              <a:lnSpc>
                <a:spcPct val="115000"/>
              </a:lnSpc>
              <a:buNone/>
            </a:pP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Além disso, questionamos o motivo pelo qual o mercado oferece tantas ferramentas de vigilância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voltadas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para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crianças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jovens,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ao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invés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regulamentar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esses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aplicativos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para que sejam mais seguros e menos problemáticos.</a:t>
            </a:r>
            <a:endParaRPr lang="pt-BR" sz="140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14605" marR="90805" indent="442595" algn="just">
              <a:lnSpc>
                <a:spcPct val="115000"/>
              </a:lnSpc>
              <a:buNone/>
            </a:pP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Percebemos que </a:t>
            </a:r>
            <a:r>
              <a:rPr lang="pt-PT" sz="1400" b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 verdadeira educação digital vai muito além de aplicativos e bloqueios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. Ela se constrói no cotidiano, com conversas sobre o que vemos, sobre como nos sentimos, sobre os conteúdos que consumimos e sobre as escolhas que fazemos on-line.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Não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se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trata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abrir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mão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do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cuidado,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mas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transformar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o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cuidado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em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presença,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 não em vigilância. </a:t>
            </a:r>
            <a:endParaRPr lang="pt-BR" sz="140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14605" marR="90805" indent="442595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Ao falarmos sobre isso, também colocamos em pauta o nosso ponto de vista como filhos/filhas. Muitos de nós expressamos que, quando o controle é exagerado ou não é discutido com a gente,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sentimos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que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não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somos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confiáveis,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que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nossas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escolhas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não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são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respeitadas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que não temos espaço para aprender com nossos próprios erros. É como se o celular deixasse de ser uma ferramenta de comunicação e pesquisa e passasse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ser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um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campo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vigilância.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Isso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pode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afetar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confiança,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o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diálogo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até mesmo a autoestima.</a:t>
            </a:r>
            <a:endParaRPr lang="pt-BR" sz="140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14605" marR="90805" indent="442595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Não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estamos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dizendo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que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pais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e mães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não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devem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se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preocupar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—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pelo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contrário.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Acreditamos que o cuidado é necessário, mas ele pode ser construído com mais conversa e menos imposição. Quando os adultos compartilham suas preocupações de forma honesta, e quando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nós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também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somos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ouvidos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verdade,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o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caminho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do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equilíbrio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se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torna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mais </a:t>
            </a:r>
            <a:r>
              <a:rPr lang="pt-PT" sz="1400" spc="-1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possível. </a:t>
            </a:r>
            <a:endParaRPr lang="pt-BR" sz="140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14605" marR="90805" indent="442595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Foi a partir desses questionamentos que passamos a pensar em outras formas de educação digital, que não se baseiem apenas no controle, mas na construção conjunta. Quando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há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conversa,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escuta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confiança,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relação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entre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adultos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adolescentes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pode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se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tornar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mais saudável e respeitosa — inclusive no que diz respeito ao uso das tecnologias.</a:t>
            </a:r>
            <a:endParaRPr lang="pt-BR" sz="140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14605" marR="90805" indent="442595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Também discutimos sobre o nosso próprio tempo de tela e a diferença entre um uso consciente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produtivo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(como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conversar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com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amigos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parentes,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pesquisar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ou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ler)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um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uso excessivo, como passar horas nas redes sociais sem perceber o tempo passar. E,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aqui,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precisamos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ser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sinceros: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existe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uma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certa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hipocrisia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quando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pais e mães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que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também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estão constantemente no celular cobram moderação dos filhos/filhas sem refletirem sobre os próprios hábitos. Para que o cuidado com o bem-estar digital seja real, ele precisa ser praticado por todos — inclusive pelos adultos da casa.</a:t>
            </a:r>
            <a:endParaRPr lang="pt-BR" sz="140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14605" marR="90805" indent="442595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Por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isso,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nosso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convite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é: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vamos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repensar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juntos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o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uso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do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celular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na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família?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Que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tal começar com mais escuta e menos controle, mais diálogo e menos proibição? Talvez,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assim,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o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celular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deixe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ser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um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motivo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briga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passe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ser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uma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ponte</a:t>
            </a:r>
            <a:r>
              <a:rPr lang="pt-PT" sz="1400" spc="-2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 </a:t>
            </a:r>
            <a:r>
              <a:rPr lang="pt-PT" sz="1400" spc="-1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comunicação.</a:t>
            </a:r>
            <a:endParaRPr lang="pt-BR" sz="140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14605" marR="90805" indent="442595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Nosso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objetivo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não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é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apontar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erros,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mas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construir,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junto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com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vocês,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formas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mais</a:t>
            </a:r>
            <a:r>
              <a:rPr lang="pt-PT" sz="1400" spc="-2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humanas, respeitosas e educativas de lidar com o mundo digital.</a:t>
            </a:r>
            <a:endParaRPr lang="pt-BR" sz="140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14605" marR="90805" indent="442595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Com</a:t>
            </a:r>
            <a:r>
              <a:rPr lang="pt-PT" sz="1400" spc="-15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1400" spc="-1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carinho,</a:t>
            </a:r>
            <a:endParaRPr lang="pt-BR" sz="140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14605" algn="just">
              <a:spcBef>
                <a:spcPts val="1200"/>
              </a:spcBef>
              <a:buNone/>
            </a:pP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 </a:t>
            </a:r>
            <a:endParaRPr lang="pt-BR" sz="140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14605" algn="ctr">
              <a:spcBef>
                <a:spcPts val="1200"/>
              </a:spcBef>
              <a:buNone/>
            </a:pP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Estudantes dos GTDs “Internet e Sociedade” e “Transformação Digital”</a:t>
            </a:r>
            <a:endParaRPr lang="pt-BR" sz="140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14605" algn="just">
              <a:spcBef>
                <a:spcPts val="1200"/>
              </a:spcBef>
              <a:buNone/>
            </a:pPr>
            <a:r>
              <a:rPr lang="pt-PT" sz="140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 </a:t>
            </a:r>
            <a:endParaRPr lang="pt-BR" sz="140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132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F37B6-A4F3-26BD-DBF7-2DADD5F71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83E057-5255-BFC4-503D-2E171B2D3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39" y="542916"/>
            <a:ext cx="11708865" cy="4714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GTD Transformação digital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: projeto de lei para influenciadores; convite a vereadores de BH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pt-B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84A91134-0509-8BA0-4F9C-A07BA126E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6" y="14287"/>
            <a:ext cx="12194056" cy="58578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D855278-9F1E-4929-92B5-A4C44A9D62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7" r="3471"/>
          <a:stretch>
            <a:fillRect/>
          </a:stretch>
        </p:blipFill>
        <p:spPr>
          <a:xfrm>
            <a:off x="342900" y="1543032"/>
            <a:ext cx="5857876" cy="531496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4131DC5-105F-E8F3-EE67-C387753F5EAE}"/>
              </a:ext>
            </a:extLst>
          </p:cNvPr>
          <p:cNvSpPr txBox="1"/>
          <p:nvPr/>
        </p:nvSpPr>
        <p:spPr>
          <a:xfrm>
            <a:off x="0" y="1085844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t-BR" sz="1800" b="1" i="1">
                <a:latin typeface="Arial" panose="020B0604020202020204" pitchFamily="34" charset="0"/>
                <a:cs typeface="Arial" panose="020B0604020202020204" pitchFamily="34" charset="0"/>
              </a:rPr>
              <a:t>Bolsistas responsáveis: Maria Luiza Zeferino, Ilaiya Santos e Júlia Emanuele</a:t>
            </a:r>
          </a:p>
        </p:txBody>
      </p:sp>
      <p:pic>
        <p:nvPicPr>
          <p:cNvPr id="2" name="Picture 1" descr="A person standing in front of a table with people sitting in chairs&#10;&#10;AI-generated content may be incorrect.">
            <a:extLst>
              <a:ext uri="{FF2B5EF4-FFF2-40B4-BE49-F238E27FC236}">
                <a16:creationId xmlns:a16="http://schemas.microsoft.com/office/drawing/2014/main" id="{25D0C133-4880-E854-433D-435CA03E7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832" y="2522417"/>
            <a:ext cx="5552715" cy="29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28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88881-75B1-ABAD-4A8E-5D3EA6794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194997-5E57-BFC9-9EFC-56A67B1A4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453" y="613995"/>
            <a:ext cx="11636979" cy="11177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Ensino de História e IA 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(Professora Alessandra Soares Santos – CP/UFMG)</a:t>
            </a:r>
            <a:endParaRPr lang="pt-B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>
                <a:latin typeface="Arial"/>
                <a:cs typeface="Arial"/>
              </a:rPr>
              <a:t>Tecnologias digitais como </a:t>
            </a:r>
            <a:r>
              <a:rPr lang="pt-BR" sz="2000" b="1">
                <a:latin typeface="Arial"/>
                <a:cs typeface="Arial"/>
              </a:rPr>
              <a:t>recurso didático </a:t>
            </a:r>
            <a:r>
              <a:rPr lang="pt-BR" sz="2000">
                <a:latin typeface="Arial"/>
                <a:cs typeface="Arial"/>
              </a:rPr>
              <a:t>e como </a:t>
            </a:r>
            <a:r>
              <a:rPr lang="pt-BR" sz="2000" b="1">
                <a:latin typeface="Arial"/>
                <a:cs typeface="Arial"/>
              </a:rPr>
              <a:t>objeto de ensino/aprendizagem</a:t>
            </a:r>
            <a:endParaRPr lang="pt-BR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pt-B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F1AC83E1-B273-22D8-F5CF-D214D17D7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6" y="14287"/>
            <a:ext cx="12194056" cy="585788"/>
          </a:xfrm>
          <a:prstGeom prst="rect">
            <a:avLst/>
          </a:prstGeom>
        </p:spPr>
      </p:pic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C3D9921F-6923-B21F-4236-2DC22F03A954}"/>
              </a:ext>
            </a:extLst>
          </p:cNvPr>
          <p:cNvSpPr txBox="1">
            <a:spLocks/>
          </p:cNvSpPr>
          <p:nvPr/>
        </p:nvSpPr>
        <p:spPr>
          <a:xfrm>
            <a:off x="312286" y="1990451"/>
            <a:ext cx="5787758" cy="458260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sz="2000" b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Engenharia de Prompts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“Professora, podemos usar o Chat GPT para fazer o trabalho?” (Estudante, 9º ano)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A engenharia de prompts é a prática de otimizar instruções (prompts) em linguagem natural (perguntas e comandos) para modelos de inteligência artificial, para obter resultados mais específicos do que as respostas iniciais da IA. 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- Contextualização, personalização, padrão invertido etc.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- Ver reflexão sobre Ensino de História e IA em Nunes e Hermeto (2025)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pt-B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03661259-9B9F-A072-38CD-6B84C9B66947}"/>
              </a:ext>
            </a:extLst>
          </p:cNvPr>
          <p:cNvSpPr txBox="1">
            <a:spLocks/>
          </p:cNvSpPr>
          <p:nvPr/>
        </p:nvSpPr>
        <p:spPr>
          <a:xfrm>
            <a:off x="6357936" y="1990450"/>
            <a:ext cx="5259121" cy="4582608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sz="2000" b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Mediação do uso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“Professora, não consigo usar o celular pra fazer a atividade” (Estudante, 9º ano)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sz="2000">
                <a:latin typeface="Arial"/>
                <a:cs typeface="Arial"/>
              </a:rPr>
              <a:t>"O Family Link bloqueou o uso do meu celular, por que 'estourou' o meu tempo de uso de hoje. Você pode mandar uma mensagem para minha mãe, pra ela liberar o uso agora na aula?"</a:t>
            </a:r>
            <a:endParaRPr lang="pt-BR" sz="2400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pt-B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75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1B7EE-754B-A116-7CFA-FAD1CCBB4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5C9CB45B-3250-9543-6AA6-6E4E9FBC0A7C}"/>
              </a:ext>
            </a:extLst>
          </p:cNvPr>
          <p:cNvSpPr txBox="1"/>
          <p:nvPr/>
        </p:nvSpPr>
        <p:spPr>
          <a:xfrm>
            <a:off x="328613" y="594730"/>
            <a:ext cx="11472862" cy="64786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pt-BR" sz="2000" b="1" kern="10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Referências</a:t>
            </a:r>
          </a:p>
          <a:p>
            <a:pPr algn="just">
              <a:spcAft>
                <a:spcPts val="600"/>
              </a:spcAft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BOYD, Danah</a:t>
            </a:r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. It’s complicated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: the social lives of networked teens. 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New Haven: Yale University Press, 2014.</a:t>
            </a:r>
          </a:p>
          <a:p>
            <a:pPr algn="just">
              <a:spcAft>
                <a:spcPts val="1200"/>
              </a:spcAft>
              <a:buNone/>
            </a:pP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______. </a:t>
            </a:r>
            <a:r>
              <a:rPr lang="pt-BR" sz="150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 media literacy... do </a:t>
            </a:r>
            <a:r>
              <a:rPr lang="pt-BR" sz="150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pt-BR" sz="1500" b="1">
                <a:latin typeface="Arial" panose="020B0604020202020204" pitchFamily="34" charset="0"/>
                <a:cs typeface="Arial" panose="020B0604020202020204" pitchFamily="34" charset="0"/>
              </a:rPr>
              <a:t>Data &amp; Society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, 9 mar. 2018. Disponível em: 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https://points.datasociety.net/you-think-you-want-media-literacy-do-you-4e0382d2c6d0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. Acesso em: 16 jun. 2025.</a:t>
            </a:r>
          </a:p>
          <a:p>
            <a:pPr algn="just">
              <a:spcAft>
                <a:spcPts val="1200"/>
              </a:spcAft>
            </a:pP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BUCKINGHAM, David.  Defining digital literacy. </a:t>
            </a:r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Nordic Journal of Digital Literacy Special Issue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, p. 21–34, 2015.</a:t>
            </a:r>
          </a:p>
          <a:p>
            <a:pPr algn="just">
              <a:spcAft>
                <a:spcPts val="1200"/>
              </a:spcAft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GOODYEAR, Victoria A. et al. School phone policies and their association with mental wellbeing, phone use, and social media use (SMART Schools): a cross-sectional observational study. </a:t>
            </a:r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The Lancet Regional Health–Europe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, 2025.</a:t>
            </a:r>
          </a:p>
          <a:p>
            <a:pPr algn="just">
              <a:spcAft>
                <a:spcPts val="1200"/>
              </a:spcAft>
            </a:pPr>
            <a:r>
              <a:rPr lang="en-US" sz="15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HALL, Jeffrey A. Ten Myths About the Effect of Social Media Use on Well-Being. </a:t>
            </a:r>
            <a:r>
              <a:rPr lang="pt-BR" sz="1500" b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Journal of Medical Internet Research</a:t>
            </a:r>
            <a:r>
              <a:rPr lang="pt-BR" sz="15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v. 26, p. e59585, 2024. Disponível em: </a:t>
            </a:r>
            <a:r>
              <a:rPr lang="pt-BR" sz="1500" u="sng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https://www.jmir.org/2024/1/e59585</a:t>
            </a:r>
            <a:r>
              <a:rPr lang="pt-BR" sz="15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Acesso em: 15 fev. 2025.</a:t>
            </a:r>
          </a:p>
          <a:p>
            <a:pPr algn="just">
              <a:spcAft>
                <a:spcPts val="1200"/>
              </a:spcAft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KEMP, Peter; BROCK, Richard; O'BRIEN, Amy. </a:t>
            </a:r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Mobile Phone Bans in Schools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: Impact on achievement. 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Bera, 2024. Disponível em: https://www.bera.ac.uk/blog/mobile-</a:t>
            </a:r>
            <a:r>
              <a:rPr lang="pt-BR" sz="1500" err="1"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500" err="1">
                <a:latin typeface="Arial" panose="020B0604020202020204" pitchFamily="34" charset="0"/>
                <a:cs typeface="Arial" panose="020B0604020202020204" pitchFamily="34" charset="0"/>
              </a:rPr>
              <a:t>bans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-in-</a:t>
            </a:r>
            <a:r>
              <a:rPr lang="pt-BR" sz="1500" err="1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50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-on-</a:t>
            </a:r>
            <a:r>
              <a:rPr lang="pt-BR" sz="1500" err="1">
                <a:latin typeface="Arial" panose="020B0604020202020204" pitchFamily="34" charset="0"/>
                <a:cs typeface="Arial" panose="020B0604020202020204" pitchFamily="34" charset="0"/>
              </a:rPr>
              <a:t>achievement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. Acesso em: 28 out. 2024.</a:t>
            </a:r>
          </a:p>
          <a:p>
            <a:pPr algn="just">
              <a:spcAft>
                <a:spcPts val="1200"/>
              </a:spcAft>
            </a:pP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LEBEDÍKOVÁ, Michaela; TKACZYK, Michal; MÝLEK, Vojtěch; SMAHEL, David. Do smartphones </a:t>
            </a:r>
            <a:r>
              <a:rPr lang="pt-BR" sz="1500" err="1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 cause mental </a:t>
            </a:r>
            <a:r>
              <a:rPr lang="pt-BR" sz="1500" err="1">
                <a:latin typeface="Arial" panose="020B0604020202020204" pitchFamily="34" charset="0"/>
                <a:cs typeface="Arial" panose="020B0604020202020204" pitchFamily="34" charset="0"/>
              </a:rPr>
              <a:t>illness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 adolescents? </a:t>
            </a:r>
            <a:r>
              <a:rPr lang="pt-BR" sz="1500" err="1"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err="1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 Jonathan </a:t>
            </a:r>
            <a:r>
              <a:rPr lang="pt-BR" sz="1500" err="1">
                <a:latin typeface="Arial" panose="020B0604020202020204" pitchFamily="34" charset="0"/>
                <a:cs typeface="Arial" panose="020B0604020202020204" pitchFamily="34" charset="0"/>
              </a:rPr>
              <a:t>Haidt’s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 book. </a:t>
            </a:r>
            <a:r>
              <a:rPr lang="pt-BR" sz="1500" b="1">
                <a:latin typeface="Arial" panose="020B0604020202020204" pitchFamily="34" charset="0"/>
                <a:cs typeface="Arial" panose="020B0604020202020204" pitchFamily="34" charset="0"/>
              </a:rPr>
              <a:t>Parenting for a Digital Future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, 15 maio 2024. Disponível em: 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https://blogs.lse.ac.uk/parenting4digitalfuture/2024/05/15/haidt/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 Acesso em: 10 jul. 2025.</a:t>
            </a:r>
          </a:p>
          <a:p>
            <a:pPr algn="just">
              <a:spcAft>
                <a:spcPts val="1200"/>
              </a:spcAft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LIVINGSTONE, S. Reflections on the meaning of “digital” in research on adolescents' digital lives. </a:t>
            </a:r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Journal of Adolescence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, v. 96, n. 4, p. 886–891, abr. 2024. DOI: 10.1002/jad.12322. </a:t>
            </a:r>
          </a:p>
          <a:p>
            <a:pPr algn="just">
              <a:spcAft>
                <a:spcPts val="1200"/>
              </a:spcAft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LIVINGSTONE, S. </a:t>
            </a:r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The rise and fall of screen time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. In: STRASBURGER, V. (ed.). Masters of media, v. 1, p. 89–104. Lanham: Rowman and Littlefield Education, 2021. Disponível em: 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https://eprints.lse.ac.uk/111915/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. Acesso em: 10 </a:t>
            </a:r>
            <a:r>
              <a:rPr lang="en-US" sz="1500" err="1">
                <a:latin typeface="Arial" panose="020B0604020202020204" pitchFamily="34" charset="0"/>
                <a:cs typeface="Arial" panose="020B0604020202020204" pitchFamily="34" charset="0"/>
              </a:rPr>
              <a:t>jul.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 2025.</a:t>
            </a:r>
          </a:p>
          <a:p>
            <a:pPr algn="just">
              <a:spcAft>
                <a:spcPts val="1200"/>
              </a:spcAft>
            </a:pP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NUNES MACEDO, A. L.; HERMETO, M. (2025). GPT ’O PROFESSOR DE HISTÓRIA’: : desenvolvimento metodológico e impactos no ensino de História no Brasil. </a:t>
            </a:r>
            <a:r>
              <a:rPr lang="pt-BR" sz="1500" b="1">
                <a:latin typeface="Arial" panose="020B0604020202020204" pitchFamily="34" charset="0"/>
                <a:cs typeface="Arial" panose="020B0604020202020204" pitchFamily="34" charset="0"/>
              </a:rPr>
              <a:t>Convergências: Estudos Em Humanidades Digitais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pt-BR" sz="1500" i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(7), 138–154. </a:t>
            </a:r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CD28F36-3CA2-7F5A-5C38-6109B2DE0E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56" y="14287"/>
            <a:ext cx="12194056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29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18162-908E-EA76-D391-4DA6AAFBD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61C31E0-4DB0-1EA4-AB81-228CD3E2B8A6}"/>
              </a:ext>
            </a:extLst>
          </p:cNvPr>
          <p:cNvSpPr txBox="1"/>
          <p:nvPr/>
        </p:nvSpPr>
        <p:spPr>
          <a:xfrm>
            <a:off x="376400" y="737616"/>
            <a:ext cx="11151393" cy="60631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pt-BR" sz="2000" b="1" kern="10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Referências</a:t>
            </a:r>
          </a:p>
          <a:p>
            <a:pPr algn="just">
              <a:spcAft>
                <a:spcPts val="1200"/>
              </a:spcAft>
            </a:pPr>
            <a:r>
              <a:rPr lang="en-US" sz="16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ODGERS, Candice L. The great rewiring: is social media really behind an epidemic of teenage mental illness?. </a:t>
            </a:r>
            <a:r>
              <a:rPr lang="en-US" sz="1600" b="1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Nature</a:t>
            </a:r>
            <a:r>
              <a:rPr lang="en-US" sz="16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v. 628, n. 8006, p. 29-30, 2024.</a:t>
            </a:r>
          </a:p>
          <a:p>
            <a:pPr algn="just">
              <a:spcAft>
                <a:spcPts val="1200"/>
              </a:spcAft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PANOVA, Tayana; CARBONELL, Xavier. Is smartphone addiction really an addiction?. 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Journal Of Behavioral Addictions,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v. 7, n. 2, p. 252-259, 2018.</a:t>
            </a:r>
            <a:endParaRPr lang="pt-B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  <a:buNone/>
            </a:pPr>
            <a:r>
              <a:rPr lang="en-US" sz="16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RAHALI, Miriam; KIDRON, Beeban; LIVINGSTONE, Sonia. </a:t>
            </a:r>
            <a:r>
              <a:rPr lang="en-US" sz="1600" b="1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Smartphone policies in schools</a:t>
            </a:r>
            <a:r>
              <a:rPr lang="en-US" sz="16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what does the evidence say?. 2024.</a:t>
            </a:r>
          </a:p>
          <a:p>
            <a:pPr>
              <a:spcAft>
                <a:spcPts val="1200"/>
              </a:spcAft>
            </a:pP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ROCHA, Paula Melgaço da et al. We are just bored teenagers: notas sobre o tédio na adolescência. </a:t>
            </a:r>
            <a:r>
              <a:rPr lang="pt-BR" sz="1600" b="1">
                <a:latin typeface="Arial" panose="020B0604020202020204" pitchFamily="34" charset="0"/>
                <a:cs typeface="Arial" panose="020B0604020202020204" pitchFamily="34" charset="0"/>
              </a:rPr>
              <a:t>Trivium-Estudos Interdisciplinares</a:t>
            </a: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, v. 10, n. 2, p. 167-181, 2018.</a:t>
            </a:r>
          </a:p>
          <a:p>
            <a:pPr>
              <a:spcAft>
                <a:spcPts val="1200"/>
              </a:spcAft>
            </a:pP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SILVEIRA, Guilherme C. F da. </a:t>
            </a:r>
            <a:r>
              <a:rPr lang="pt-BR" sz="1600" b="1">
                <a:latin typeface="Arial" panose="020B0604020202020204" pitchFamily="34" charset="0"/>
                <a:cs typeface="Arial" panose="020B0604020202020204" pitchFamily="34" charset="0"/>
              </a:rPr>
              <a:t>Entre celulares, tablets, consoles e computadores</a:t>
            </a: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: práticas digitais de adolescentes de uma escola pública de ensino fundamental. 249 f. Tese (Doutorado em Estudos Interdisciplinares do Lazer) - Escola de Educação Física, Fisioterapia e Terapia Ocupacional da UFMG, 2019. </a:t>
            </a:r>
          </a:p>
          <a:p>
            <a:pPr>
              <a:spcAft>
                <a:spcPts val="1200"/>
              </a:spcAft>
            </a:pP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SILVEIRA, Guilherme Carvalho Franco da et al. As tecnologias digitais e a educação de adolescentes: inter-relações entre pesquisa, ensino, extensão e gestão. </a:t>
            </a:r>
            <a:r>
              <a:rPr lang="pt-BR" sz="1600" b="1">
                <a:latin typeface="Arial" panose="020B0604020202020204" pitchFamily="34" charset="0"/>
                <a:cs typeface="Arial" panose="020B0604020202020204" pitchFamily="34" charset="0"/>
              </a:rPr>
              <a:t>Revista do Centro Pedagógico</a:t>
            </a: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. ISSN: 2965-8020. Universidade Federal de Minas Gerais:  Belo Horizonte, 2025.</a:t>
            </a:r>
          </a:p>
          <a:p>
            <a:pPr algn="just">
              <a:spcAft>
                <a:spcPts val="1200"/>
              </a:spcAft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VALKENBURG, Patti M. </a:t>
            </a:r>
            <a:r>
              <a:rPr lang="en-US" sz="1600" i="1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Developing and validating the perceived parental media mediation scale: a self-determination perspective. </a:t>
            </a:r>
            <a:r>
              <a:rPr lang="pt-BR" sz="1600" b="1">
                <a:latin typeface="Arial" panose="020B0604020202020204" pitchFamily="34" charset="0"/>
                <a:cs typeface="Arial" panose="020B0604020202020204" pitchFamily="34" charset="0"/>
              </a:rPr>
              <a:t>Human Communication Research</a:t>
            </a: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, v. 39, n. 4, p. 445-469, 2013.</a:t>
            </a:r>
          </a:p>
          <a:p>
            <a:pPr algn="just">
              <a:spcAft>
                <a:spcPts val="1200"/>
              </a:spcAft>
              <a:buNone/>
            </a:pPr>
            <a:r>
              <a:rPr lang="pt-BR" sz="16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ZAIDAN, Samira; FERREIRA, Maria Cristina Costa; KAWASAKI, Terezinha Fumi. A pesquisa da própria prática no mestrado profissional. </a:t>
            </a:r>
            <a:r>
              <a:rPr lang="pt-BR" sz="1600" b="1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Plurais-Revista Multidisciplinar</a:t>
            </a:r>
            <a:r>
              <a:rPr lang="pt-BR" sz="16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v. 3, n. 1, p. 88-103, 2018.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C187EB7-9C23-16F8-F954-4C646AA41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6" y="14287"/>
            <a:ext cx="12194056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31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>
          <a:extLst>
            <a:ext uri="{FF2B5EF4-FFF2-40B4-BE49-F238E27FC236}">
              <a16:creationId xmlns:a16="http://schemas.microsoft.com/office/drawing/2014/main" id="{F5EBCC2F-0121-2548-CEE1-5DE286326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56ABC1F-3247-7EAA-286E-3687ECB7BC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442" r="2807" b="11822"/>
          <a:stretch/>
        </p:blipFill>
        <p:spPr>
          <a:xfrm rot="5400000">
            <a:off x="867010" y="2102795"/>
            <a:ext cx="3953687" cy="422825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AC47A9F-EB67-F577-82C5-910C2D912082}"/>
              </a:ext>
            </a:extLst>
          </p:cNvPr>
          <p:cNvSpPr txBox="1"/>
          <p:nvPr/>
        </p:nvSpPr>
        <p:spPr>
          <a:xfrm>
            <a:off x="5176358" y="3797427"/>
            <a:ext cx="6710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letramentodigital.pesquisa@gmail.com</a:t>
            </a:r>
            <a:r>
              <a:rPr lang="pt-BR" sz="2800" b="1"/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4411184-CCA2-ECD0-B44E-E4A83A0C8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56" y="14287"/>
            <a:ext cx="12194056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9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13BC6-FF11-3B8A-E0AC-7565CABA9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9E52B5-7EFF-81C1-44D7-90BA5CDD1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39" y="600219"/>
            <a:ext cx="11708865" cy="571485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t-BR" sz="2100" b="1"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CÁTEDRA MAGDA SOARES – CÍRCULO DE PESQUISA ESCOLA, CULTURA E TECNOLOGIAS DIGITAIS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100" b="1" u="sng">
                <a:latin typeface="+mj-lt"/>
              </a:rPr>
              <a:t>Objetivo do círculo:</a:t>
            </a:r>
            <a:r>
              <a:rPr lang="pt-BR" sz="2100" b="1">
                <a:latin typeface="+mj-lt"/>
              </a:rPr>
              <a:t> 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pt-BR" sz="1800">
                <a:latin typeface="+mj-lt"/>
              </a:rPr>
              <a:t>Construir um espaço de diálogo, de pesquisa e de experimentação, </a:t>
            </a:r>
            <a:r>
              <a:rPr lang="pt-BR" sz="1800" b="1">
                <a:latin typeface="+mj-lt"/>
              </a:rPr>
              <a:t>com</a:t>
            </a:r>
            <a:r>
              <a:rPr lang="pt-BR" sz="1800">
                <a:latin typeface="+mj-lt"/>
              </a:rPr>
              <a:t> escolas de educação básica, sobre as relações entre cultura e tecnologias digitais, trabalho docente e formação de estudantes da educação básica.</a:t>
            </a:r>
            <a:endParaRPr lang="pt-BR" sz="1800">
              <a:latin typeface="+mj-lt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pt-BR" sz="2100" b="1" u="sng">
                <a:latin typeface="+mj-lt"/>
              </a:rPr>
              <a:t>Pesquisa com as escolas</a:t>
            </a:r>
            <a:r>
              <a:rPr lang="pt-BR" sz="2100">
                <a:latin typeface="+mj-lt"/>
              </a:rPr>
              <a:t> (atualmente, 5 escolas: 2 municipais, 2 estaduais, CP)</a:t>
            </a:r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sz="2100" b="1">
                <a:highlight>
                  <a:srgbClr val="00FFFF"/>
                </a:highlight>
                <a:latin typeface="+mj-lt"/>
              </a:rPr>
              <a:t>- Quantitativa, descritiva</a:t>
            </a:r>
            <a:r>
              <a:rPr lang="pt-BR" sz="2100">
                <a:highlight>
                  <a:srgbClr val="00FFFF"/>
                </a:highlight>
                <a:latin typeface="+mj-lt"/>
              </a:rPr>
              <a:t>: </a:t>
            </a:r>
            <a:r>
              <a:rPr lang="pt-BR" sz="2100" b="1">
                <a:highlight>
                  <a:srgbClr val="00FFFF"/>
                </a:highlight>
                <a:latin typeface="+mj-lt"/>
              </a:rPr>
              <a:t>formulário on-line</a:t>
            </a:r>
            <a:r>
              <a:rPr lang="pt-BR" sz="2100">
                <a:latin typeface="+mj-lt"/>
              </a:rPr>
              <a:t>: </a:t>
            </a:r>
            <a:r>
              <a:rPr lang="pt-BR" sz="1800">
                <a:latin typeface="+mj-lt"/>
              </a:rPr>
              <a:t>compreensão de desafios e demandas, assim como experiências de </a:t>
            </a:r>
            <a:r>
              <a:rPr lang="pt-BR" sz="1800" b="1">
                <a:latin typeface="+mj-lt"/>
              </a:rPr>
              <a:t>docentes e gestores</a:t>
            </a:r>
            <a:r>
              <a:rPr lang="pt-BR" sz="1800">
                <a:latin typeface="+mj-lt"/>
              </a:rPr>
              <a:t> em relação à política escolar de mediação de uso de celulares, à organização do trabalho docente com as tecnologias digitais e à formação de estudantes para a cultura digital.</a:t>
            </a:r>
          </a:p>
          <a:p>
            <a:pPr marL="0" lvl="0" indent="0">
              <a:buNone/>
            </a:pPr>
            <a:r>
              <a:rPr lang="pt-BR" sz="2100" b="1">
                <a:highlight>
                  <a:srgbClr val="00FFFF"/>
                </a:highlight>
                <a:latin typeface="+mj-lt"/>
              </a:rPr>
              <a:t>- Qualitativa</a:t>
            </a:r>
            <a:r>
              <a:rPr lang="pt-BR" sz="2100">
                <a:highlight>
                  <a:srgbClr val="00FFFF"/>
                </a:highlight>
                <a:latin typeface="+mj-lt"/>
              </a:rPr>
              <a:t>: </a:t>
            </a:r>
            <a:r>
              <a:rPr lang="pt-BR" sz="2100" b="1">
                <a:highlight>
                  <a:srgbClr val="00FFFF"/>
                </a:highlight>
                <a:latin typeface="+mj-lt"/>
              </a:rPr>
              <a:t>pesquisa de campo</a:t>
            </a:r>
            <a:r>
              <a:rPr lang="pt-BR" sz="2100">
                <a:highlight>
                  <a:srgbClr val="00FFFF"/>
                </a:highlight>
                <a:latin typeface="+mj-lt"/>
              </a:rPr>
              <a:t>:</a:t>
            </a:r>
          </a:p>
          <a:p>
            <a:pPr lvl="1" algn="just"/>
            <a:r>
              <a:rPr lang="pt-BR" sz="1800" b="1">
                <a:latin typeface="+mj-lt"/>
              </a:rPr>
              <a:t>escuta de estudantes (conversação)</a:t>
            </a:r>
            <a:r>
              <a:rPr lang="pt-BR" sz="1800">
                <a:latin typeface="+mj-lt"/>
              </a:rPr>
              <a:t>: 3 a 4 encontros de 40 min com grupos de 8 adolescentes.</a:t>
            </a:r>
          </a:p>
          <a:p>
            <a:pPr lvl="1" algn="just"/>
            <a:r>
              <a:rPr lang="pt-BR" sz="1800">
                <a:latin typeface="+mj-lt"/>
              </a:rPr>
              <a:t>observação do recreio, realização de entrevistas e oficinas de </a:t>
            </a:r>
            <a:r>
              <a:rPr lang="pt-BR" sz="1800" b="1">
                <a:latin typeface="+mj-lt"/>
              </a:rPr>
              <a:t>letramento digital de estudantes </a:t>
            </a:r>
            <a:r>
              <a:rPr lang="pt-BR" sz="1800">
                <a:latin typeface="+mj-lt"/>
              </a:rPr>
              <a:t>(observação e intervenção em Tecnologia e Inovação etc.).</a:t>
            </a:r>
          </a:p>
          <a:p>
            <a:pPr lvl="1" algn="just"/>
            <a:r>
              <a:rPr lang="pt-BR" sz="1800">
                <a:latin typeface="+mj-lt"/>
              </a:rPr>
              <a:t>ações com o </a:t>
            </a:r>
            <a:r>
              <a:rPr lang="pt-BR" sz="1800" b="1">
                <a:latin typeface="+mj-lt"/>
              </a:rPr>
              <a:t>corpo docente</a:t>
            </a:r>
            <a:r>
              <a:rPr lang="pt-BR" sz="1800">
                <a:latin typeface="+mj-lt"/>
              </a:rPr>
              <a:t>: reflexões e estudos com interessados relacionadas à </a:t>
            </a:r>
            <a:r>
              <a:rPr lang="pt-BR" sz="1800" b="1">
                <a:latin typeface="+mj-lt"/>
              </a:rPr>
              <a:t>organização do trabalho docente </a:t>
            </a:r>
            <a:r>
              <a:rPr lang="pt-BR" sz="1800">
                <a:latin typeface="+mj-lt"/>
              </a:rPr>
              <a:t>com as tecnologias digitais e com a inteligência artificial (planejamento, produção de material didático, IA e tecnologias digitais em sala de aula etc.).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7D725CAE-9759-1431-F40A-A588B93B3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6" y="14287"/>
            <a:ext cx="12194056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5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8D3BB-7E67-5E33-7EE3-E3DEDA347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1BBD39-8DF9-30FA-7D00-C1736E6CC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9" y="600227"/>
            <a:ext cx="11708865" cy="12239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Pânico moral relacionado ao uso das tecnologias: </a:t>
            </a:r>
            <a:r>
              <a:rPr lang="pt-BR" altLang="pt-BR" sz="19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dos aspectos de continuidade ao longo do tempo é a resposta desproporcional das sociedades e das autoridades às “novas” tecnologias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altLang="pt-BR" sz="1900" i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 registros em </a:t>
            </a:r>
            <a:r>
              <a:rPr lang="pt-BR" altLang="pt-BR" sz="1900" i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https://pessimistsarchive.org/</a:t>
            </a:r>
            <a:r>
              <a:rPr lang="pt-BR" altLang="pt-BR" sz="1900" i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  </a:t>
            </a:r>
            <a:endParaRPr lang="pt-BR" sz="1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1906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                                                  </a:t>
            </a:r>
            <a:r>
              <a:rPr lang="pt-BR" sz="20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1940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r>
              <a:rPr lang="pt-BR" sz="20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1953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4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4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4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4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Foto preta e branca de jornal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A028033E-FB1F-E6C4-A2CC-1431834AA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" t="3176" r="14729" b="70205"/>
          <a:stretch>
            <a:fillRect/>
          </a:stretch>
        </p:blipFill>
        <p:spPr>
          <a:xfrm>
            <a:off x="4723281" y="2003612"/>
            <a:ext cx="3388659" cy="463923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9" name="Imagem 8" descr="Livro com desenhos de personagens&#10;&#10;O conteúdo gerado por IA pode estar incorreto.">
            <a:extLst>
              <a:ext uri="{FF2B5EF4-FFF2-40B4-BE49-F238E27FC236}">
                <a16:creationId xmlns:a16="http://schemas.microsoft.com/office/drawing/2014/main" id="{504701A7-A367-AC62-B6AE-4BD63F69A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03612"/>
            <a:ext cx="4292499" cy="463923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0" name="Imagem 9" descr="Texto&#10;&#10;O conteúdo gerado por IA pode estar incorreto.">
            <a:extLst>
              <a:ext uri="{FF2B5EF4-FFF2-40B4-BE49-F238E27FC236}">
                <a16:creationId xmlns:a16="http://schemas.microsoft.com/office/drawing/2014/main" id="{B3321698-9CC7-3A86-89E2-A108A9D910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1" t="28544" r="11305" b="18054"/>
          <a:stretch>
            <a:fillRect/>
          </a:stretch>
        </p:blipFill>
        <p:spPr>
          <a:xfrm>
            <a:off x="8352369" y="2003612"/>
            <a:ext cx="3467367" cy="468205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B555CB2-883C-E66F-4B85-334961325A0D}"/>
              </a:ext>
            </a:extLst>
          </p:cNvPr>
          <p:cNvSpPr txBox="1"/>
          <p:nvPr/>
        </p:nvSpPr>
        <p:spPr>
          <a:xfrm>
            <a:off x="16805" y="20546"/>
            <a:ext cx="12192000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800" b="1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Escola, cultura e tecnologias digitais”</a:t>
            </a:r>
            <a:endParaRPr lang="pt-BR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oogle Shape;673;g2e581377d97_0_0" descr="Forma&#10;&#10;Descrição gerada automaticamente">
            <a:extLst>
              <a:ext uri="{FF2B5EF4-FFF2-40B4-BE49-F238E27FC236}">
                <a16:creationId xmlns:a16="http://schemas.microsoft.com/office/drawing/2014/main" id="{D073BD45-7AB6-7F8C-7C30-4D2DE0A94C7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7380" y="77269"/>
            <a:ext cx="545697" cy="40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74;g2e581377d97_0_0" descr="Logotipo&#10;&#10;Descrição gerada automaticamente">
            <a:extLst>
              <a:ext uri="{FF2B5EF4-FFF2-40B4-BE49-F238E27FC236}">
                <a16:creationId xmlns:a16="http://schemas.microsoft.com/office/drawing/2014/main" id="{27CDF5BC-ECBD-9450-D74D-C3C5DE4E1A2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71274" y="124676"/>
            <a:ext cx="834250" cy="373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91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6CA42-2D02-4F50-9DF0-01E79D6A0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8F86E1-6B90-58A3-9BA1-3BE3B753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9" y="571649"/>
            <a:ext cx="11708865" cy="12239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900" b="1">
                <a:latin typeface="Arial" panose="020B0604020202020204" pitchFamily="34" charset="0"/>
                <a:cs typeface="Arial" panose="020B0604020202020204" pitchFamily="34" charset="0"/>
              </a:rPr>
              <a:t>Pânico moral relacionado ao uso das tecnologias: </a:t>
            </a:r>
            <a:r>
              <a:rPr kumimoji="0" lang="pt-BR" altLang="pt-BR" sz="1900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 dos aspectos de continuidade ao longo do tempo é a resposta desproporcional das sociedades e das </a:t>
            </a:r>
            <a:r>
              <a:rPr lang="pt-BR" altLang="pt-BR" sz="190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autoridades às “novas” tecnologias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altLang="pt-BR" sz="1900" i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 registros em </a:t>
            </a:r>
            <a:r>
              <a:rPr lang="pt-BR" altLang="pt-BR" sz="1900" i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https://pessimistsarchive.org/</a:t>
            </a:r>
            <a:r>
              <a:rPr lang="pt-BR" altLang="pt-BR" sz="1900" i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  </a:t>
            </a:r>
            <a:endParaRPr lang="pt-BR" sz="19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b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1979</a:t>
            </a:r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	                                             </a:t>
            </a:r>
            <a:r>
              <a:rPr lang="pt-BR" sz="2000" b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pt-BR" sz="2000" b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40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40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40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40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D22230E-E180-5862-804F-8C09B1E1AA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93"/>
          <a:stretch>
            <a:fillRect/>
          </a:stretch>
        </p:blipFill>
        <p:spPr>
          <a:xfrm>
            <a:off x="4319192" y="2039162"/>
            <a:ext cx="3667521" cy="442068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19F753D-4EB0-32AD-903D-B86569A5B0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048"/>
          <a:stretch>
            <a:fillRect/>
          </a:stretch>
        </p:blipFill>
        <p:spPr>
          <a:xfrm>
            <a:off x="0" y="2258732"/>
            <a:ext cx="4014788" cy="420111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C5CB1D3-BD45-05EC-DE4E-2263DFBB4D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75" t="51096" r="2468" b="23619"/>
          <a:stretch/>
        </p:blipFill>
        <p:spPr>
          <a:xfrm>
            <a:off x="294876" y="2039162"/>
            <a:ext cx="3719912" cy="1413214"/>
          </a:xfrm>
          <a:prstGeom prst="rect">
            <a:avLst/>
          </a:prstGeom>
          <a:ln w="28575">
            <a:noFill/>
          </a:ln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AB52C4E-C25F-F111-78C9-38594942AAF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935" r="2777"/>
          <a:stretch>
            <a:fillRect/>
          </a:stretch>
        </p:blipFill>
        <p:spPr>
          <a:xfrm>
            <a:off x="8164471" y="1967496"/>
            <a:ext cx="3732654" cy="4478059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4BC3FEE9-7B44-230E-9A33-2FFDB4277A19}"/>
              </a:ext>
            </a:extLst>
          </p:cNvPr>
          <p:cNvSpPr/>
          <p:nvPr/>
        </p:nvSpPr>
        <p:spPr>
          <a:xfrm>
            <a:off x="188259" y="2039162"/>
            <a:ext cx="3826529" cy="45330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ABF8F362-B374-96CF-EF05-49D3A714650F}"/>
              </a:ext>
            </a:extLst>
          </p:cNvPr>
          <p:cNvSpPr/>
          <p:nvPr/>
        </p:nvSpPr>
        <p:spPr>
          <a:xfrm>
            <a:off x="4319192" y="2046919"/>
            <a:ext cx="3667521" cy="45330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2983286F-BEF2-4479-0692-B12F7DD378EC}"/>
              </a:ext>
            </a:extLst>
          </p:cNvPr>
          <p:cNvSpPr/>
          <p:nvPr/>
        </p:nvSpPr>
        <p:spPr>
          <a:xfrm>
            <a:off x="8123903" y="2031683"/>
            <a:ext cx="3826529" cy="45330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34B1BDE3-2754-CB82-ADA8-C48602574A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56" y="14287"/>
            <a:ext cx="12194056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5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604A9-881C-A0DE-7644-FAA4C1F48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7D134B-EC26-B8A3-AC23-9A81EAB23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079" y="542918"/>
            <a:ext cx="11698420" cy="480218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sz="1900" b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lei 15.100/2025 e a pesquisa científica: </a:t>
            </a:r>
            <a:r>
              <a:rPr kumimoji="0" lang="pt-BR" altLang="pt-BR" sz="1900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proibição de celulares na escola é consequência da perspectiva do “determinismo tecnológico” e resposta desproporcional aos riscos que eles representam.</a:t>
            </a:r>
            <a:endParaRPr lang="pt-BR" sz="2400" b="1">
              <a:solidFill>
                <a:srgbClr val="212529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endParaRPr lang="pt-BR" sz="250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714A38B-31F1-0390-E4BF-119AA8156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070270"/>
              </p:ext>
            </p:extLst>
          </p:nvPr>
        </p:nvGraphicFramePr>
        <p:xfrm>
          <a:off x="190500" y="1252318"/>
          <a:ext cx="11810999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454">
                  <a:extLst>
                    <a:ext uri="{9D8B030D-6E8A-4147-A177-3AD203B41FA5}">
                      <a16:colId xmlns:a16="http://schemas.microsoft.com/office/drawing/2014/main" val="4211138125"/>
                    </a:ext>
                  </a:extLst>
                </a:gridCol>
                <a:gridCol w="9318545">
                  <a:extLst>
                    <a:ext uri="{9D8B030D-6E8A-4147-A177-3AD203B41FA5}">
                      <a16:colId xmlns:a16="http://schemas.microsoft.com/office/drawing/2014/main" val="3165245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Premissas da lei</a:t>
                      </a:r>
                    </a:p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t-BR" sz="1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 fundamentação científica</a:t>
                      </a:r>
                      <a:r>
                        <a:rPr lang="pt-BR" sz="1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pt-BR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Pesquisa científica</a:t>
                      </a:r>
                      <a:endParaRPr lang="pt-BR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954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Rendimento escolar </a:t>
                      </a:r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Proibição de entrada/restrição na aula e no recreio </a:t>
                      </a:r>
                      <a:r>
                        <a:rPr lang="pt-BR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pt-BR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restrição nos horários de aula (</a:t>
                      </a:r>
                      <a:r>
                        <a:rPr lang="pt-BR" sz="18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Kemp, Brock e O´Brien, 2024) </a:t>
                      </a:r>
                      <a:endParaRPr lang="pt-BR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795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Saúde mental </a:t>
                      </a:r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Correlação ≠ Relação de causa e efeito (Hall, 2024; </a:t>
                      </a:r>
                      <a:r>
                        <a:rPr lang="pt-BR" sz="18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Goodyear</a:t>
                      </a:r>
                      <a:r>
                        <a:rPr lang="pt-BR" sz="1800" i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pt-BR" sz="18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2025; </a:t>
                      </a:r>
                      <a:r>
                        <a:rPr lang="pt-BR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Lebedíková, 2024</a:t>
                      </a:r>
                      <a:r>
                        <a:rPr lang="pt-BR" sz="18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endParaRPr lang="pt-BR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293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Isolamento social </a:t>
                      </a:r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Sociabilidade ao redor das práticas digitais (Silveira, 2019; Boyd, 2014)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169088"/>
                  </a:ext>
                </a:extLst>
              </a:tr>
              <a:tr h="335499">
                <a:tc>
                  <a:txBody>
                    <a:bodyPr/>
                    <a:lstStyle/>
                    <a:p>
                      <a:r>
                        <a:rPr lang="pt-BR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Abandono de outras práticas de lazer </a:t>
                      </a:r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► Não há abandono de práticas de lazer, mas ausência de condições para lazer (transporte, segurança, espaços e materiais): “sobram” as práticas digitais (Silveira, 2019)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51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Tempo de tela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☼ Conceito ultrapassado (Livingstone, 2021)</a:t>
                      </a:r>
                    </a:p>
                    <a:p>
                      <a:pPr algn="just"/>
                      <a:r>
                        <a:rPr lang="pt-BR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☼ Quantidade (tempo) x Qualidade (contextos e usos)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64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Vício em celular</a:t>
                      </a:r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☼ Termo “vício”: não amparado pela ciência (Panova; Carbonell, 2018; Hall, 2024)</a:t>
                      </a:r>
                    </a:p>
                    <a:p>
                      <a:pPr algn="just"/>
                      <a:r>
                        <a:rPr lang="pt-BR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☼ Uso Problemático: pode estar associado a riscos: conteúdo, contato, conduta, contrato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► Riscos ≠ Danos (Livingstone, 2024)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343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Proibição como solução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☼ Letramento Digital (funcional, </a:t>
                      </a:r>
                      <a:r>
                        <a:rPr lang="pt-BR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crítico</a:t>
                      </a:r>
                      <a:r>
                        <a:rPr lang="pt-BR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criativo) (Buckingham, 2015; Boyd, 2018)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☼ Mediação para o uso (na escola e em casa): voltada para a autonomia x inconsistente/autoritária (</a:t>
                      </a:r>
                      <a:r>
                        <a:rPr lang="pt-BR" sz="18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(Valkenburg </a:t>
                      </a:r>
                      <a:r>
                        <a:rPr lang="pt-BR" sz="1800" i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 al.</a:t>
                      </a:r>
                      <a:r>
                        <a:rPr lang="pt-BR" sz="18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2013). </a:t>
                      </a:r>
                      <a:endParaRPr lang="pt-BR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745559"/>
                  </a:ext>
                </a:extLst>
              </a:tr>
            </a:tbl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4728379F-5705-1877-18D8-CBF6D77D6C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62" t="41335"/>
          <a:stretch>
            <a:fillRect/>
          </a:stretch>
        </p:blipFill>
        <p:spPr>
          <a:xfrm>
            <a:off x="0" y="85718"/>
            <a:ext cx="12301538" cy="42862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B17D2F3-34E5-9172-50C4-FB2AB9AB7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6" y="14287"/>
            <a:ext cx="12194056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9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48F2C-FD73-DF0A-A151-BEC14DC55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70EA78-EC5E-4EAD-8400-1F1AD0EB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9" y="657377"/>
            <a:ext cx="11708865" cy="60291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ESCOLA E EDUCAÇÃO PARA A CULTURA DIGITAL</a:t>
            </a:r>
          </a:p>
          <a:p>
            <a:pPr>
              <a:lnSpc>
                <a:spcPct val="100000"/>
              </a:lnSpc>
            </a:pPr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Letramento digital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: funcional, </a:t>
            </a:r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crítico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 e criativo (Buckingham, 2015)</a:t>
            </a:r>
          </a:p>
          <a:p>
            <a:pPr>
              <a:lnSpc>
                <a:spcPct val="100000"/>
              </a:lnSpc>
            </a:pPr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Conteúdos de Letramento digital</a:t>
            </a:r>
            <a:endParaRPr lang="pt-B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Características da internet: a) persistência; b) </a:t>
            </a:r>
            <a:r>
              <a:rPr lang="pt-BR" sz="1600" b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buscabilidade’</a:t>
            </a:r>
            <a:r>
              <a:rPr lang="pt-BR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(searchability): c) replicabilidade; e d) audiências invisíveis</a:t>
            </a:r>
          </a:p>
          <a:p>
            <a:pPr lvl="1">
              <a:lnSpc>
                <a:spcPct val="100000"/>
              </a:lnSpc>
            </a:pP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Bem-estar digital: uso equilibrado, autorregulação, autoimagem, autoestima, prevenção de riscos</a:t>
            </a:r>
          </a:p>
          <a:p>
            <a:pPr lvl="1">
              <a:lnSpc>
                <a:spcPct val="100000"/>
              </a:lnSpc>
            </a:pP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Segurança e privacidade digitais: Marco Civil, LGPD, regulamentação das big </a:t>
            </a:r>
            <a:r>
              <a:rPr lang="pt-BR" sz="1600" err="1">
                <a:latin typeface="Arial" panose="020B0604020202020204" pitchFamily="34" charset="0"/>
                <a:cs typeface="Arial" panose="020B0604020202020204" pitchFamily="34" charset="0"/>
              </a:rPr>
              <a:t>techs</a:t>
            </a: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 e redes sociais, criptografia, senhas, rastros etc.</a:t>
            </a:r>
          </a:p>
          <a:p>
            <a:pPr lvl="1">
              <a:lnSpc>
                <a:spcPct val="100000"/>
              </a:lnSpc>
            </a:pP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Discriminação, respeito e empatia: racismo, estereótipos, discurso de ódio, homofobia, cyberbullying</a:t>
            </a:r>
          </a:p>
          <a:p>
            <a:pPr lvl="1">
              <a:lnSpc>
                <a:spcPct val="100000"/>
              </a:lnSpc>
            </a:pP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Relações seguras on-line: amizades, namoro, nudes e sexting, pornografia etc.</a:t>
            </a:r>
          </a:p>
          <a:p>
            <a:pPr lvl="1">
              <a:lnSpc>
                <a:spcPct val="100000"/>
              </a:lnSpc>
            </a:pP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Leitura crítica do viés (socioeconômico, cultural e político) das “produções” da IA</a:t>
            </a:r>
          </a:p>
          <a:p>
            <a:pPr lvl="1">
              <a:lnSpc>
                <a:spcPct val="100000"/>
              </a:lnSpc>
            </a:pP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Educação para a cidadania digital: a formação para ação no contexto social da cultura digital</a:t>
            </a:r>
          </a:p>
          <a:p>
            <a:pPr lvl="1">
              <a:lnSpc>
                <a:spcPct val="100000"/>
              </a:lnSpc>
            </a:pP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Desinformação, </a:t>
            </a:r>
            <a:r>
              <a:rPr lang="pt-BR" sz="1600" i="1">
                <a:latin typeface="Arial" panose="020B0604020202020204" pitchFamily="34" charset="0"/>
                <a:cs typeface="Arial" panose="020B0604020202020204" pitchFamily="34" charset="0"/>
              </a:rPr>
              <a:t>fake news</a:t>
            </a: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; viés de informação, checagem de notícias, selos etc.</a:t>
            </a:r>
          </a:p>
          <a:p>
            <a:pPr lvl="1">
              <a:lnSpc>
                <a:spcPct val="100000"/>
              </a:lnSpc>
            </a:pP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Engenharia de prompt e IA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Mediação do uso de tecnologias digitais (celulares, consoles etc.) e da Inteligência Artificial</a:t>
            </a:r>
          </a:p>
          <a:p>
            <a:pPr marL="714375" lvl="2" indent="-271463">
              <a:lnSpc>
                <a:spcPct val="100000"/>
              </a:lnSpc>
            </a:pP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Leis restritivas (Lei 15.100/2025, entre outras)</a:t>
            </a:r>
          </a:p>
          <a:p>
            <a:pPr marL="714375" lvl="2" indent="-271463">
              <a:lnSpc>
                <a:spcPct val="100000"/>
              </a:lnSpc>
            </a:pP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Controle parental: tempo de tela, conteúdo, Family Link etc.</a:t>
            </a:r>
          </a:p>
          <a:p>
            <a:pPr marL="714375" lvl="2" indent="-271463">
              <a:lnSpc>
                <a:spcPct val="100000"/>
              </a:lnSpc>
            </a:pP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Estilo de mediação: para a autonomia x inconsistente/autoritário</a:t>
            </a:r>
          </a:p>
          <a:p>
            <a:pPr marL="0" indent="0">
              <a:lnSpc>
                <a:spcPct val="100000"/>
              </a:lnSpc>
              <a:buNone/>
            </a:pPr>
            <a:endParaRPr 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pt-B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26BAF31A-9AC2-45DA-F012-56B1CB94B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6" y="14287"/>
            <a:ext cx="12194056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7F3B3-0745-A88D-7504-CE8916806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A69E8F-02D9-C228-6844-7D1AEF45B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9" y="1085849"/>
            <a:ext cx="11708865" cy="547211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LETRAMENTO DIGITAL E MEDIAÇÃO PARA O USO DAS TECNOLOGIAS DIGITAIS: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EXPERIÊNCIAS COM TURMAS DE 7º A 9º ANO NO CENTRO PEDAGÓGICO</a:t>
            </a:r>
          </a:p>
          <a:p>
            <a:pPr marL="0" indent="0" algn="ctr">
              <a:lnSpc>
                <a:spcPct val="100000"/>
              </a:lnSpc>
              <a:buNone/>
            </a:pPr>
            <a:endParaRPr lang="pt-BR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Projeto de ensino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: “celular no recreio”: alternância e oficinas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GTD Eleições e fake news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: checagem de informação, selos, projeto de lei e apoio da comunidade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GTD Internet e sociedade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: reflexão e carta às famílias sobre mediação parental e Family Link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GTD Transformação digital: IA, racismo, preconceito e discriminação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: e-book e apresentação na FAE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GTD Internet e sociedade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: projeto de lei para influenciadores e vereador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Ensino de História e IA 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(Professora Alessandra Soares Santos)</a:t>
            </a:r>
            <a:endParaRPr lang="pt-B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pt-B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3E6B3593-5798-8D62-4F35-C88F39783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6" y="14287"/>
            <a:ext cx="12194056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8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34532-3CC4-F62A-F6A5-F4CC73E13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821488"/>
            <a:ext cx="11018520" cy="52153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t-BR" sz="3200"/>
              <a:t>O QUE A LEI PROÍBE/PERMITE?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0318CD-2BD2-3F14-DE7D-9E244B59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08" y="1471426"/>
            <a:ext cx="11137905" cy="1057461"/>
          </a:xfrm>
        </p:spPr>
        <p:txBody>
          <a:bodyPr anchor="t">
            <a:normAutofit fontScale="62500" lnSpcReduction="20000"/>
          </a:bodyPr>
          <a:lstStyle/>
          <a:p>
            <a:pPr marL="0" indent="0">
              <a:buNone/>
            </a:pPr>
            <a:r>
              <a:rPr lang="pt-BR" sz="3800" b="1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LEI 15.100/2025</a:t>
            </a:r>
            <a:endParaRPr lang="pt-BR" sz="3800">
              <a:effectLst/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3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2º </a:t>
            </a:r>
            <a:r>
              <a:rPr lang="pt-BR" sz="32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Fica proibido o uso, por estudantes</a:t>
            </a:r>
            <a:r>
              <a:rPr lang="pt-BR" sz="3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pt-BR" sz="32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aparelhos eletrônicos portáteis pessoais</a:t>
            </a:r>
            <a:r>
              <a:rPr lang="pt-BR" sz="3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durante a aula, o recreio ou intervalos entre as aulas, para todas as etapas da educação básica.</a:t>
            </a:r>
          </a:p>
          <a:p>
            <a:pPr marL="0" indent="0" algn="just">
              <a:buNone/>
            </a:pPr>
            <a:endParaRPr 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190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oogle Shape;673;g2e581377d97_0_0" descr="Forma&#10;&#10;Descrição gerada automaticamente">
            <a:extLst>
              <a:ext uri="{FF2B5EF4-FFF2-40B4-BE49-F238E27FC236}">
                <a16:creationId xmlns:a16="http://schemas.microsoft.com/office/drawing/2014/main" id="{C1F5CB75-6B38-F8EE-0F25-1FC0B82D32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3108" y="205861"/>
            <a:ext cx="545697" cy="40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74;g2e581377d97_0_0" descr="Logotipo&#10;&#10;Descrição gerada automaticamente">
            <a:extLst>
              <a:ext uri="{FF2B5EF4-FFF2-40B4-BE49-F238E27FC236}">
                <a16:creationId xmlns:a16="http://schemas.microsoft.com/office/drawing/2014/main" id="{58905E9B-EE70-8202-283D-927D400CA3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71274" y="210404"/>
            <a:ext cx="834250" cy="37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Pessoas olhando para a câmera&#10;&#10;O conteúdo gerado por IA pode estar incorreto.">
            <a:extLst>
              <a:ext uri="{FF2B5EF4-FFF2-40B4-BE49-F238E27FC236}">
                <a16:creationId xmlns:a16="http://schemas.microsoft.com/office/drawing/2014/main" id="{D0C59529-FA4E-9A47-620A-E1F50370C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t="592" r="8945" b="-592"/>
          <a:stretch>
            <a:fillRect/>
          </a:stretch>
        </p:blipFill>
        <p:spPr>
          <a:xfrm>
            <a:off x="5614988" y="2668288"/>
            <a:ext cx="5947449" cy="336822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831CB0A-91B5-A977-F3AA-9FAEC0655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56" y="14287"/>
            <a:ext cx="12194056" cy="58578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A88D524-9492-3A6D-4841-74587FFCEA03}"/>
              </a:ext>
            </a:extLst>
          </p:cNvPr>
          <p:cNvSpPr txBox="1"/>
          <p:nvPr/>
        </p:nvSpPr>
        <p:spPr>
          <a:xfrm>
            <a:off x="453108" y="2927328"/>
            <a:ext cx="4590380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1º Em sala de aula, o uso de aparelhos eletrônicos </a:t>
            </a:r>
            <a:r>
              <a:rPr lang="pt-BR" sz="20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 permitido para fins estritamente </a:t>
            </a:r>
            <a:r>
              <a:rPr lang="pt-BR" sz="2000" b="1" i="0">
                <a:effectLst/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pedagógicos</a:t>
            </a:r>
            <a:r>
              <a:rPr lang="pt-BR" sz="20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sz="2000" b="1" i="0"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didáticos</a:t>
            </a:r>
            <a:r>
              <a:rPr lang="pt-BR" sz="20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conforme </a:t>
            </a:r>
            <a:r>
              <a:rPr lang="pt-BR" sz="2000" b="1" i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orientação</a:t>
            </a:r>
            <a:r>
              <a:rPr lang="pt-BR" sz="20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dos profissionais de educação</a:t>
            </a:r>
            <a:r>
              <a:rPr lang="pt-BR" sz="2000" b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2347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A5204-0E92-5407-5C3C-6E5952A44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E42AAD-16A6-9235-597D-5D3E8C6CE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2" y="878256"/>
            <a:ext cx="11744162" cy="504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200" b="1" kern="1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Ações do Projeto de Ensino</a:t>
            </a:r>
            <a:endParaRPr lang="pt-BR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39D53C2-D136-A6EA-04B5-4911D3557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435442"/>
              </p:ext>
            </p:extLst>
          </p:nvPr>
        </p:nvGraphicFramePr>
        <p:xfrm>
          <a:off x="132786" y="1375901"/>
          <a:ext cx="11787026" cy="3048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1787026">
                  <a:extLst>
                    <a:ext uri="{9D8B030D-6E8A-4147-A177-3AD203B41FA5}">
                      <a16:colId xmlns:a16="http://schemas.microsoft.com/office/drawing/2014/main" val="508361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2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78245348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E9801C4C-1B76-21D9-A76E-C03390526646}"/>
              </a:ext>
            </a:extLst>
          </p:cNvPr>
          <p:cNvSpPr txBox="1"/>
          <p:nvPr/>
        </p:nvSpPr>
        <p:spPr>
          <a:xfrm>
            <a:off x="0" y="23663"/>
            <a:ext cx="1218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Tempo de recreio, tempo de formação: </a:t>
            </a:r>
          </a:p>
          <a:p>
            <a:pPr algn="ctr"/>
            <a:r>
              <a:rPr lang="pt-BR">
                <a:solidFill>
                  <a:srgbClr val="000000"/>
                </a:solidFill>
                <a:latin typeface="Segoe UI" panose="020B0502040204020203" pitchFamily="34" charset="0"/>
              </a:rPr>
              <a:t>A</a:t>
            </a:r>
            <a:r>
              <a:rPr lang="pt-BR" sz="180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pt-BR" sz="1800"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15.100/2025</a:t>
            </a:r>
            <a:r>
              <a:rPr lang="pt-BR" sz="1800"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pt-BR" sz="180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educação para o uso de aparelhos eletrônicos de estudantes do 3º ciclo</a:t>
            </a:r>
            <a:endParaRPr 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673;g2e581377d97_0_0" descr="Forma&#10;&#10;Descrição gerada automaticamente">
            <a:extLst>
              <a:ext uri="{FF2B5EF4-FFF2-40B4-BE49-F238E27FC236}">
                <a16:creationId xmlns:a16="http://schemas.microsoft.com/office/drawing/2014/main" id="{A004F628-FDDB-B621-98BF-24B8D3F8383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3108" y="205861"/>
            <a:ext cx="545697" cy="40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74;g2e581377d97_0_0" descr="Logotipo&#10;&#10;Descrição gerada automaticamente">
            <a:extLst>
              <a:ext uri="{FF2B5EF4-FFF2-40B4-BE49-F238E27FC236}">
                <a16:creationId xmlns:a16="http://schemas.microsoft.com/office/drawing/2014/main" id="{7137E77C-8336-F2A4-2EA0-407DCC00D1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71274" y="210404"/>
            <a:ext cx="834250" cy="3735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4F9728E-F791-83D2-C716-40CDE2A39FB0}"/>
              </a:ext>
            </a:extLst>
          </p:cNvPr>
          <p:cNvSpPr txBox="1"/>
          <p:nvPr/>
        </p:nvSpPr>
        <p:spPr>
          <a:xfrm>
            <a:off x="132786" y="1504147"/>
            <a:ext cx="762952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pt-BR" sz="1800" b="0" kern="10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Conversa inicial</a:t>
            </a:r>
            <a:r>
              <a:rPr lang="pt-BR" sz="1800" b="0" kern="1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 cada ano escolar: construção</a:t>
            </a:r>
            <a:r>
              <a:rPr lang="pt-BR" kern="100">
                <a:latin typeface="Arial" panose="020B0604020202020204" pitchFamily="34" charset="0"/>
                <a:cs typeface="Arial" panose="020B0604020202020204" pitchFamily="34" charset="0"/>
              </a:rPr>
              <a:t> de combinados para </a:t>
            </a:r>
            <a:r>
              <a:rPr lang="pt-BR" sz="1800" b="0" kern="1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“Termo de Compromisso”</a:t>
            </a:r>
          </a:p>
          <a:p>
            <a:pPr marL="0" lvl="0" indent="0" algn="just">
              <a:lnSpc>
                <a:spcPct val="100000"/>
              </a:lnSpc>
              <a:spcAft>
                <a:spcPts val="2400"/>
              </a:spcAft>
              <a:buFont typeface="+mj-lt"/>
              <a:buNone/>
            </a:pPr>
            <a:r>
              <a:rPr lang="pt-BR" sz="1800" b="0" kern="1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1800" b="0" kern="100"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Alternância</a:t>
            </a:r>
            <a:r>
              <a:rPr lang="pt-BR" kern="1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0" kern="100"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semanal</a:t>
            </a:r>
            <a:r>
              <a:rPr lang="pt-BR" sz="1800" b="0" kern="1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autorização/restrição de celular no recreio</a:t>
            </a:r>
            <a:endParaRPr lang="pt-BR" sz="300" b="0" kern="10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Aft>
                <a:spcPts val="2400"/>
              </a:spcAft>
              <a:buFont typeface="+mj-lt"/>
              <a:buNone/>
            </a:pPr>
            <a:r>
              <a:rPr lang="pt-BR" sz="1800" b="0" kern="1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sz="1800" b="0" kern="10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Ações nos tempos de recreio</a:t>
            </a:r>
            <a:r>
              <a:rPr lang="pt-BR" sz="1800" b="0" kern="1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observação, mediação e oficinas</a:t>
            </a:r>
          </a:p>
          <a:p>
            <a:pPr algn="just">
              <a:spcAft>
                <a:spcPts val="2400"/>
              </a:spcAft>
            </a:pPr>
            <a:r>
              <a:rPr lang="pt-BR" sz="1800" b="0" kern="1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t-BR" kern="1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Ampliação da oferta</a:t>
            </a:r>
            <a:r>
              <a:rPr lang="pt-BR" kern="100">
                <a:latin typeface="Arial" panose="020B0604020202020204" pitchFamily="34" charset="0"/>
                <a:cs typeface="Arial" panose="020B0604020202020204" pitchFamily="34" charset="0"/>
              </a:rPr>
              <a:t> das práticas de lazer nos tempos de recreio</a:t>
            </a:r>
          </a:p>
          <a:p>
            <a:pPr marL="0" lvl="0" indent="0" algn="just">
              <a:lnSpc>
                <a:spcPct val="100000"/>
              </a:lnSpc>
              <a:spcAft>
                <a:spcPts val="2400"/>
              </a:spcAft>
              <a:buFont typeface="+mj-lt"/>
              <a:buNone/>
            </a:pPr>
            <a:r>
              <a:rPr lang="pt-BR" sz="1800" b="0" kern="1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t-BR" sz="1800" b="0" kern="10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Rodas de conversa</a:t>
            </a:r>
            <a:r>
              <a:rPr lang="pt-BR" sz="1800" b="0" kern="1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mensais sobre o projeto</a:t>
            </a:r>
          </a:p>
          <a:p>
            <a:pPr marL="0" lvl="0" indent="0" algn="just">
              <a:lnSpc>
                <a:spcPct val="100000"/>
              </a:lnSpc>
              <a:spcAft>
                <a:spcPts val="2400"/>
              </a:spcAft>
              <a:buFont typeface="+mj-lt"/>
              <a:buNone/>
            </a:pPr>
            <a:r>
              <a:rPr lang="pt-BR" sz="1800" b="0" kern="1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pt-BR" sz="1800" b="0" kern="10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Mediação de usos</a:t>
            </a:r>
            <a:r>
              <a:rPr lang="pt-BR" sz="1800" b="0" kern="1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problemáticos dos celulares no recreio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pt-BR" sz="1800" b="0" kern="1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pt-BR" sz="1800" b="0" kern="100"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Conversas com famílias</a:t>
            </a:r>
            <a:r>
              <a:rPr lang="pt-BR" sz="1800" b="0" kern="1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sobre o projeto e a mediação para uso</a:t>
            </a:r>
          </a:p>
          <a:p>
            <a:pPr marL="0" lvl="0" indent="0" algn="just">
              <a:lnSpc>
                <a:spcPct val="100000"/>
              </a:lnSpc>
              <a:spcAft>
                <a:spcPts val="2400"/>
              </a:spcAft>
              <a:buFont typeface="+mj-lt"/>
              <a:buNone/>
            </a:pPr>
            <a:r>
              <a:rPr lang="pt-BR" sz="1800" b="0" kern="1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pt-BR" kern="10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Compartilhamento com as famílias do projeto de ensino</a:t>
            </a:r>
            <a:r>
              <a:rPr lang="pt-BR" sz="1800" b="0" kern="1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demais documentos relacionados ao projeto</a:t>
            </a:r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F1D4057-181C-A81F-35CA-02545A0CC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202" y="4036139"/>
            <a:ext cx="4161441" cy="242530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B5E35FE-6AE1-D164-046B-26F19D073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56" y="14287"/>
            <a:ext cx="12194056" cy="58578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E147D3E-1C9D-9960-2D5E-D1F479AB4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7201" y="1504147"/>
            <a:ext cx="4161441" cy="24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058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3283</Words>
  <Application>Microsoft Office PowerPoint</Application>
  <PresentationFormat>Widescreen</PresentationFormat>
  <Paragraphs>167</Paragraphs>
  <Slides>18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Segoe UI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A LEI PROÍBE/PERMITE?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PEDAGÓGICO DA UFMG</dc:title>
  <dc:creator>GUILHERME SILVEIRA CENTRO PEDAGÓGICO | UFMG</dc:creator>
  <cp:lastModifiedBy>GUILHERME CARVALHO FRANCO DA SILVEIRA</cp:lastModifiedBy>
  <cp:revision>1</cp:revision>
  <dcterms:created xsi:type="dcterms:W3CDTF">2025-02-16T00:49:43Z</dcterms:created>
  <dcterms:modified xsi:type="dcterms:W3CDTF">2025-07-24T17:39:37Z</dcterms:modified>
</cp:coreProperties>
</file>