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60" r:id="rId4"/>
    <p:sldId id="258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SILVEIRA CENTRO PEDAGÓGICO | UFMG" userId="e431feacfcf95ae0" providerId="LiveId" clId="{B02BCBA5-9ABC-4372-BE44-0CB371701FA2}"/>
    <pc:docChg chg="undo custSel addSld delSld modSld">
      <pc:chgData name="GUILHERME SILVEIRA CENTRO PEDAGÓGICO | UFMG" userId="e431feacfcf95ae0" providerId="LiveId" clId="{B02BCBA5-9ABC-4372-BE44-0CB371701FA2}" dt="2025-03-15T01:57:25.098" v="835" actId="20577"/>
      <pc:docMkLst>
        <pc:docMk/>
      </pc:docMkLst>
      <pc:sldChg chg="modSp mod">
        <pc:chgData name="GUILHERME SILVEIRA CENTRO PEDAGÓGICO | UFMG" userId="e431feacfcf95ae0" providerId="LiveId" clId="{B02BCBA5-9ABC-4372-BE44-0CB371701FA2}" dt="2025-03-12T19:17:05.861" v="20" actId="20577"/>
        <pc:sldMkLst>
          <pc:docMk/>
          <pc:sldMk cId="1862347899" sldId="258"/>
        </pc:sldMkLst>
      </pc:sldChg>
      <pc:sldChg chg="addSp modSp mod">
        <pc:chgData name="GUILHERME SILVEIRA CENTRO PEDAGÓGICO | UFMG" userId="e431feacfcf95ae0" providerId="LiveId" clId="{B02BCBA5-9ABC-4372-BE44-0CB371701FA2}" dt="2025-03-14T22:27:19.051" v="650" actId="20577"/>
        <pc:sldMkLst>
          <pc:docMk/>
          <pc:sldMk cId="486397622" sldId="260"/>
        </pc:sldMkLst>
      </pc:sldChg>
      <pc:sldChg chg="modSp mod">
        <pc:chgData name="GUILHERME SILVEIRA CENTRO PEDAGÓGICO | UFMG" userId="e431feacfcf95ae0" providerId="LiveId" clId="{B02BCBA5-9ABC-4372-BE44-0CB371701FA2}" dt="2025-03-12T22:21:02.907" v="437" actId="20577"/>
        <pc:sldMkLst>
          <pc:docMk/>
          <pc:sldMk cId="467130579" sldId="261"/>
        </pc:sldMkLst>
      </pc:sldChg>
      <pc:sldChg chg="modSp mod">
        <pc:chgData name="GUILHERME SILVEIRA CENTRO PEDAGÓGICO | UFMG" userId="e431feacfcf95ae0" providerId="LiveId" clId="{B02BCBA5-9ABC-4372-BE44-0CB371701FA2}" dt="2025-03-14T11:08:20.157" v="498" actId="113"/>
        <pc:sldMkLst>
          <pc:docMk/>
          <pc:sldMk cId="1752805805" sldId="263"/>
        </pc:sldMkLst>
      </pc:sldChg>
      <pc:sldChg chg="modSp mod">
        <pc:chgData name="GUILHERME SILVEIRA CENTRO PEDAGÓGICO | UFMG" userId="e431feacfcf95ae0" providerId="LiveId" clId="{B02BCBA5-9ABC-4372-BE44-0CB371701FA2}" dt="2025-03-14T11:09:03.844" v="501" actId="14100"/>
        <pc:sldMkLst>
          <pc:docMk/>
          <pc:sldMk cId="3903164263" sldId="264"/>
        </pc:sldMkLst>
      </pc:sldChg>
      <pc:sldChg chg="addSp delSp modSp mod">
        <pc:chgData name="GUILHERME SILVEIRA CENTRO PEDAGÓGICO | UFMG" userId="e431feacfcf95ae0" providerId="LiveId" clId="{B02BCBA5-9ABC-4372-BE44-0CB371701FA2}" dt="2025-03-15T01:57:25.098" v="835" actId="20577"/>
        <pc:sldMkLst>
          <pc:docMk/>
          <pc:sldMk cId="510053107" sldId="265"/>
        </pc:sldMkLst>
      </pc:sldChg>
      <pc:sldChg chg="addSp delSp modSp new mod">
        <pc:chgData name="GUILHERME SILVEIRA CENTRO PEDAGÓGICO | UFMG" userId="e431feacfcf95ae0" providerId="LiveId" clId="{B02BCBA5-9ABC-4372-BE44-0CB371701FA2}" dt="2025-03-14T22:25:54.631" v="625" actId="21"/>
        <pc:sldMkLst>
          <pc:docMk/>
          <pc:sldMk cId="620501100" sldId="266"/>
        </pc:sldMkLst>
      </pc:sldChg>
      <pc:sldChg chg="addSp delSp modSp new del mod">
        <pc:chgData name="GUILHERME SILVEIRA CENTRO PEDAGÓGICO | UFMG" userId="e431feacfcf95ae0" providerId="LiveId" clId="{B02BCBA5-9ABC-4372-BE44-0CB371701FA2}" dt="2025-03-14T22:25:07.477" v="618" actId="47"/>
        <pc:sldMkLst>
          <pc:docMk/>
          <pc:sldMk cId="1743616033" sldId="266"/>
        </pc:sldMkLst>
      </pc:sldChg>
      <pc:sldChg chg="delSp modSp del mod">
        <pc:chgData name="GUILHERME SILVEIRA CENTRO PEDAGÓGICO | UFMG" userId="e431feacfcf95ae0" providerId="LiveId" clId="{B02BCBA5-9ABC-4372-BE44-0CB371701FA2}" dt="2025-03-12T21:05:54.089" v="402" actId="47"/>
        <pc:sldMkLst>
          <pc:docMk/>
          <pc:sldMk cId="2567069474" sldId="266"/>
        </pc:sldMkLst>
      </pc:sldChg>
    </pc:docChg>
  </pc:docChgLst>
  <pc:docChgLst>
    <pc:chgData name="GUILHERME SILVEIRA CENTRO PEDAGÓGICO | UFMG" userId="e431feacfcf95ae0" providerId="LiveId" clId="{D936341B-B223-504B-88DA-24124F2C426A}"/>
    <pc:docChg chg="modSld">
      <pc:chgData name="GUILHERME SILVEIRA CENTRO PEDAGÓGICO | UFMG" userId="e431feacfcf95ae0" providerId="LiveId" clId="{D936341B-B223-504B-88DA-24124F2C426A}" dt="2025-03-12T09:35:40.555" v="150" actId="20577"/>
      <pc:docMkLst>
        <pc:docMk/>
      </pc:docMkLst>
      <pc:sldChg chg="modSp">
        <pc:chgData name="GUILHERME SILVEIRA CENTRO PEDAGÓGICO | UFMG" userId="e431feacfcf95ae0" providerId="LiveId" clId="{D936341B-B223-504B-88DA-24124F2C426A}" dt="2025-03-12T09:35:40.555" v="150" actId="20577"/>
        <pc:sldMkLst>
          <pc:docMk/>
          <pc:sldMk cId="0" sldId="257"/>
        </pc:sldMkLst>
      </pc:sldChg>
    </pc:docChg>
  </pc:docChgLst>
  <pc:docChgLst>
    <pc:chgData name="GUILHERME CARVALHO FRANCO DA SILVEIRA" userId="e431feacfcf95ae0" providerId="LiveId" clId="{C47CC842-F3FE-4E64-97EA-FC77F205DA18}"/>
    <pc:docChg chg="modSld sldOrd">
      <pc:chgData name="GUILHERME CARVALHO FRANCO DA SILVEIRA" userId="e431feacfcf95ae0" providerId="LiveId" clId="{C47CC842-F3FE-4E64-97EA-FC77F205DA18}" dt="2025-07-09T18:14:34.236" v="118"/>
      <pc:docMkLst>
        <pc:docMk/>
      </pc:docMkLst>
      <pc:sldChg chg="ord">
        <pc:chgData name="GUILHERME CARVALHO FRANCO DA SILVEIRA" userId="e431feacfcf95ae0" providerId="LiveId" clId="{C47CC842-F3FE-4E64-97EA-FC77F205DA18}" dt="2025-07-09T18:14:34.236" v="118"/>
        <pc:sldMkLst>
          <pc:docMk/>
          <pc:sldMk cId="1862347899" sldId="258"/>
        </pc:sldMkLst>
      </pc:sldChg>
      <pc:sldChg chg="modSp mod">
        <pc:chgData name="GUILHERME CARVALHO FRANCO DA SILVEIRA" userId="e431feacfcf95ae0" providerId="LiveId" clId="{C47CC842-F3FE-4E64-97EA-FC77F205DA18}" dt="2025-07-09T18:14:08.044" v="114" actId="6549"/>
        <pc:sldMkLst>
          <pc:docMk/>
          <pc:sldMk cId="467130579" sldId="261"/>
        </pc:sldMkLst>
        <pc:spChg chg="mod">
          <ac:chgData name="GUILHERME CARVALHO FRANCO DA SILVEIRA" userId="e431feacfcf95ae0" providerId="LiveId" clId="{C47CC842-F3FE-4E64-97EA-FC77F205DA18}" dt="2025-07-09T18:14:08.044" v="114" actId="6549"/>
          <ac:spMkLst>
            <pc:docMk/>
            <pc:sldMk cId="467130579" sldId="261"/>
            <ac:spMk id="3" creationId="{A9014E30-010B-8E7D-28AC-2733F3C4F09B}"/>
          </ac:spMkLst>
        </pc:spChg>
      </pc:sldChg>
      <pc:sldChg chg="modSp mod">
        <pc:chgData name="GUILHERME CARVALHO FRANCO DA SILVEIRA" userId="e431feacfcf95ae0" providerId="LiveId" clId="{C47CC842-F3FE-4E64-97EA-FC77F205DA18}" dt="2025-07-01T14:59:29.167" v="39" actId="20577"/>
        <pc:sldMkLst>
          <pc:docMk/>
          <pc:sldMk cId="510053107" sldId="265"/>
        </pc:sldMkLst>
        <pc:spChg chg="mod">
          <ac:chgData name="GUILHERME CARVALHO FRANCO DA SILVEIRA" userId="e431feacfcf95ae0" providerId="LiveId" clId="{C47CC842-F3FE-4E64-97EA-FC77F205DA18}" dt="2025-07-01T14:59:29.167" v="39" actId="20577"/>
          <ac:spMkLst>
            <pc:docMk/>
            <pc:sldMk cId="510053107" sldId="265"/>
            <ac:spMk id="3" creationId="{EF8F86E1-6B90-58A3-9BA1-3BE3B753F0F2}"/>
          </ac:spMkLst>
        </pc:spChg>
      </pc:sldChg>
    </pc:docChg>
  </pc:docChgLst>
  <pc:docChgLst>
    <pc:chgData name="GUILHERME SILVEIRA CENTRO PEDAGÓGICO | UFMG" userId="e431feacfcf95ae0" providerId="LiveId" clId="{10C8101D-CDAF-EA4F-8DAD-675EF22C55EB}"/>
    <pc:docChg chg="addSld modSld">
      <pc:chgData name="GUILHERME SILVEIRA CENTRO PEDAGÓGICO | UFMG" userId="e431feacfcf95ae0" providerId="LiveId" clId="{10C8101D-CDAF-EA4F-8DAD-675EF22C55EB}" dt="2025-03-15T16:28:53.255" v="80" actId="20577"/>
      <pc:docMkLst>
        <pc:docMk/>
      </pc:docMkLst>
      <pc:sldChg chg="modSp">
        <pc:chgData name="GUILHERME SILVEIRA CENTRO PEDAGÓGICO | UFMG" userId="e431feacfcf95ae0" providerId="LiveId" clId="{10C8101D-CDAF-EA4F-8DAD-675EF22C55EB}" dt="2025-03-15T16:28:53.255" v="80" actId="20577"/>
        <pc:sldMkLst>
          <pc:docMk/>
          <pc:sldMk cId="3903164263" sldId="264"/>
        </pc:sldMkLst>
      </pc:sldChg>
      <pc:sldChg chg="addSp modSp new">
        <pc:chgData name="GUILHERME SILVEIRA CENTRO PEDAGÓGICO | UFMG" userId="e431feacfcf95ae0" providerId="LiveId" clId="{10C8101D-CDAF-EA4F-8DAD-675EF22C55EB}" dt="2025-02-18T02:33:27.943" v="72" actId="255"/>
        <pc:sldMkLst>
          <pc:docMk/>
          <pc:sldMk cId="3948383363" sldId="266"/>
        </pc:sldMkLst>
      </pc:sldChg>
    </pc:docChg>
  </pc:docChgLst>
  <pc:docChgLst>
    <pc:chgData name="GUILHERME SILVEIRA CENTRO PEDAGÓGICO | UFMG" userId="e431feacfcf95ae0" providerId="LiveId" clId="{4DE4BBBB-40B0-4117-8B71-9D2ADD314048}"/>
    <pc:docChg chg="custSel modSld">
      <pc:chgData name="GUILHERME SILVEIRA CENTRO PEDAGÓGICO | UFMG" userId="e431feacfcf95ae0" providerId="LiveId" clId="{4DE4BBBB-40B0-4117-8B71-9D2ADD314048}" dt="2025-02-17T01:11:11.973" v="265" actId="6549"/>
      <pc:docMkLst>
        <pc:docMk/>
      </pc:docMkLst>
      <pc:sldChg chg="modSp mod">
        <pc:chgData name="GUILHERME SILVEIRA CENTRO PEDAGÓGICO | UFMG" userId="e431feacfcf95ae0" providerId="LiveId" clId="{4DE4BBBB-40B0-4117-8B71-9D2ADD314048}" dt="2025-02-17T01:08:24.362" v="51" actId="20577"/>
        <pc:sldMkLst>
          <pc:docMk/>
          <pc:sldMk cId="1862347899" sldId="258"/>
        </pc:sldMkLst>
      </pc:sldChg>
      <pc:sldChg chg="modSp mod">
        <pc:chgData name="GUILHERME SILVEIRA CENTRO PEDAGÓGICO | UFMG" userId="e431feacfcf95ae0" providerId="LiveId" clId="{4DE4BBBB-40B0-4117-8B71-9D2ADD314048}" dt="2025-02-17T01:11:11.973" v="265" actId="6549"/>
        <pc:sldMkLst>
          <pc:docMk/>
          <pc:sldMk cId="486397622" sldId="260"/>
        </pc:sldMkLst>
      </pc:sldChg>
      <pc:sldChg chg="modSp mod">
        <pc:chgData name="GUILHERME SILVEIRA CENTRO PEDAGÓGICO | UFMG" userId="e431feacfcf95ae0" providerId="LiveId" clId="{4DE4BBBB-40B0-4117-8B71-9D2ADD314048}" dt="2025-02-17T01:06:17.377" v="31" actId="6549"/>
        <pc:sldMkLst>
          <pc:docMk/>
          <pc:sldMk cId="467130579" sldId="261"/>
        </pc:sldMkLst>
      </pc:sldChg>
      <pc:sldChg chg="modSp mod">
        <pc:chgData name="GUILHERME SILVEIRA CENTRO PEDAGÓGICO | UFMG" userId="e431feacfcf95ae0" providerId="LiveId" clId="{4DE4BBBB-40B0-4117-8B71-9D2ADD314048}" dt="2025-02-17T01:06:23.614" v="32" actId="122"/>
        <pc:sldMkLst>
          <pc:docMk/>
          <pc:sldMk cId="1752805805" sldId="263"/>
        </pc:sldMkLst>
      </pc:sldChg>
      <pc:sldChg chg="modSp mod">
        <pc:chgData name="GUILHERME SILVEIRA CENTRO PEDAGÓGICO | UFMG" userId="e431feacfcf95ae0" providerId="LiveId" clId="{4DE4BBBB-40B0-4117-8B71-9D2ADD314048}" dt="2025-02-17T01:06:29.615" v="33" actId="122"/>
        <pc:sldMkLst>
          <pc:docMk/>
          <pc:sldMk cId="3903164263" sldId="264"/>
        </pc:sldMkLst>
      </pc:sldChg>
      <pc:sldChg chg="modSp mod">
        <pc:chgData name="GUILHERME SILVEIRA CENTRO PEDAGÓGICO | UFMG" userId="e431feacfcf95ae0" providerId="LiveId" clId="{4DE4BBBB-40B0-4117-8B71-9D2ADD314048}" dt="2025-02-17T01:10:07.808" v="172" actId="122"/>
        <pc:sldMkLst>
          <pc:docMk/>
          <pc:sldMk cId="510053107" sldId="265"/>
        </pc:sldMkLst>
      </pc:sldChg>
    </pc:docChg>
  </pc:docChgLst>
  <pc:docChgLst>
    <pc:chgData name="GUILHERME SILVEIRA CENTRO PEDAGÓGICO | UFMG" userId="e431feacfcf95ae0" providerId="LiveId" clId="{D3A8F92A-912E-4C12-9FEE-059505B4284E}"/>
    <pc:docChg chg="undo custSel addSld delSld modSld sldOrd">
      <pc:chgData name="GUILHERME SILVEIRA CENTRO PEDAGÓGICO | UFMG" userId="e431feacfcf95ae0" providerId="LiveId" clId="{D3A8F92A-912E-4C12-9FEE-059505B4284E}" dt="2025-03-12T18:36:54.829" v="2408" actId="255"/>
      <pc:docMkLst>
        <pc:docMk/>
      </pc:docMkLst>
      <pc:sldChg chg="modSp mod">
        <pc:chgData name="GUILHERME SILVEIRA CENTRO PEDAGÓGICO | UFMG" userId="e431feacfcf95ae0" providerId="LiveId" clId="{D3A8F92A-912E-4C12-9FEE-059505B4284E}" dt="2025-03-12T18:32:25.274" v="2347" actId="13926"/>
        <pc:sldMkLst>
          <pc:docMk/>
          <pc:sldMk cId="0" sldId="257"/>
        </pc:sldMkLst>
      </pc:sldChg>
      <pc:sldChg chg="addSp modSp mod">
        <pc:chgData name="GUILHERME SILVEIRA CENTRO PEDAGÓGICO | UFMG" userId="e431feacfcf95ae0" providerId="LiveId" clId="{D3A8F92A-912E-4C12-9FEE-059505B4284E}" dt="2025-03-12T11:27:46.919" v="604" actId="255"/>
        <pc:sldMkLst>
          <pc:docMk/>
          <pc:sldMk cId="1862347899" sldId="258"/>
        </pc:sldMkLst>
      </pc:sldChg>
      <pc:sldChg chg="del">
        <pc:chgData name="GUILHERME SILVEIRA CENTRO PEDAGÓGICO | UFMG" userId="e431feacfcf95ae0" providerId="LiveId" clId="{D3A8F92A-912E-4C12-9FEE-059505B4284E}" dt="2025-03-12T11:23:34.785" v="516" actId="47"/>
        <pc:sldMkLst>
          <pc:docMk/>
          <pc:sldMk cId="1686370378" sldId="259"/>
        </pc:sldMkLst>
      </pc:sldChg>
      <pc:sldChg chg="addSp modSp mod">
        <pc:chgData name="GUILHERME SILVEIRA CENTRO PEDAGÓGICO | UFMG" userId="e431feacfcf95ae0" providerId="LiveId" clId="{D3A8F92A-912E-4C12-9FEE-059505B4284E}" dt="2025-03-12T18:31:51.369" v="2346" actId="13926"/>
        <pc:sldMkLst>
          <pc:docMk/>
          <pc:sldMk cId="486397622" sldId="260"/>
        </pc:sldMkLst>
      </pc:sldChg>
      <pc:sldChg chg="addSp modSp mod">
        <pc:chgData name="GUILHERME SILVEIRA CENTRO PEDAGÓGICO | UFMG" userId="e431feacfcf95ae0" providerId="LiveId" clId="{D3A8F92A-912E-4C12-9FEE-059505B4284E}" dt="2025-03-12T18:16:37.816" v="1988" actId="20577"/>
        <pc:sldMkLst>
          <pc:docMk/>
          <pc:sldMk cId="467130579" sldId="261"/>
        </pc:sldMkLst>
      </pc:sldChg>
      <pc:sldChg chg="addSp delSp modSp mod">
        <pc:chgData name="GUILHERME SILVEIRA CENTRO PEDAGÓGICO | UFMG" userId="e431feacfcf95ae0" providerId="LiveId" clId="{D3A8F92A-912E-4C12-9FEE-059505B4284E}" dt="2025-03-12T18:28:48.245" v="2288" actId="20577"/>
        <pc:sldMkLst>
          <pc:docMk/>
          <pc:sldMk cId="1752805805" sldId="263"/>
        </pc:sldMkLst>
      </pc:sldChg>
      <pc:sldChg chg="modSp mod">
        <pc:chgData name="GUILHERME SILVEIRA CENTRO PEDAGÓGICO | UFMG" userId="e431feacfcf95ae0" providerId="LiveId" clId="{D3A8F92A-912E-4C12-9FEE-059505B4284E}" dt="2025-03-12T18:36:54.829" v="2408" actId="255"/>
        <pc:sldMkLst>
          <pc:docMk/>
          <pc:sldMk cId="3903164263" sldId="264"/>
        </pc:sldMkLst>
      </pc:sldChg>
      <pc:sldChg chg="addSp delSp modSp mod ord">
        <pc:chgData name="GUILHERME SILVEIRA CENTRO PEDAGÓGICO | UFMG" userId="e431feacfcf95ae0" providerId="LiveId" clId="{D3A8F92A-912E-4C12-9FEE-059505B4284E}" dt="2025-03-12T11:51:43.797" v="1220" actId="2710"/>
        <pc:sldMkLst>
          <pc:docMk/>
          <pc:sldMk cId="510053107" sldId="265"/>
        </pc:sldMkLst>
      </pc:sldChg>
      <pc:sldChg chg="addSp delSp modSp add mod">
        <pc:chgData name="GUILHERME SILVEIRA CENTRO PEDAGÓGICO | UFMG" userId="e431feacfcf95ae0" providerId="LiveId" clId="{D3A8F92A-912E-4C12-9FEE-059505B4284E}" dt="2025-03-12T18:35:18.296" v="2401" actId="14100"/>
        <pc:sldMkLst>
          <pc:docMk/>
          <pc:sldMk cId="2567069474" sldId="266"/>
        </pc:sldMkLst>
      </pc:sldChg>
      <pc:sldChg chg="addSp delSp modSp add del mod">
        <pc:chgData name="GUILHERME SILVEIRA CENTRO PEDAGÓGICO | UFMG" userId="e431feacfcf95ae0" providerId="LiveId" clId="{D3A8F92A-912E-4C12-9FEE-059505B4284E}" dt="2025-03-12T11:52:11.171" v="1221" actId="47"/>
        <pc:sldMkLst>
          <pc:docMk/>
          <pc:sldMk cId="3093152455" sldId="267"/>
        </pc:sldMkLst>
      </pc:sldChg>
    </pc:docChg>
  </pc:docChgLst>
  <pc:docChgLst>
    <pc:chgData name="GUILHERME SILVEIRA CENTRO PEDAGÓGICO | UFMG" userId="e431feacfcf95ae0" providerId="LiveId" clId="{969A54DF-EC16-AE4D-AC51-88C1163D3B0E}"/>
    <pc:docChg chg="modSld">
      <pc:chgData name="GUILHERME SILVEIRA CENTRO PEDAGÓGICO | UFMG" userId="e431feacfcf95ae0" providerId="LiveId" clId="{969A54DF-EC16-AE4D-AC51-88C1163D3B0E}" dt="2025-03-14T04:41:05.203" v="79" actId="20577"/>
      <pc:docMkLst>
        <pc:docMk/>
      </pc:docMkLst>
      <pc:sldChg chg="modSp">
        <pc:chgData name="GUILHERME SILVEIRA CENTRO PEDAGÓGICO | UFMG" userId="e431feacfcf95ae0" providerId="LiveId" clId="{969A54DF-EC16-AE4D-AC51-88C1163D3B0E}" dt="2025-03-14T04:41:05.203" v="79" actId="20577"/>
        <pc:sldMkLst>
          <pc:docMk/>
          <pc:sldMk cId="486397622" sldId="260"/>
        </pc:sldMkLst>
      </pc:sldChg>
    </pc:docChg>
  </pc:docChgLst>
  <pc:docChgLst>
    <pc:chgData name="GUILHERME CARVALHO FRANCO DA SILVEIRA" userId="e431feacfcf95ae0" providerId="LiveId" clId="{8E11D067-A672-434C-A7C7-0124513482F2}"/>
    <pc:docChg chg="modSld">
      <pc:chgData name="GUILHERME CARVALHO FRANCO DA SILVEIRA" userId="e431feacfcf95ae0" providerId="LiveId" clId="{8E11D067-A672-434C-A7C7-0124513482F2}" dt="2025-07-31T22:43:43.808" v="4" actId="13926"/>
      <pc:docMkLst>
        <pc:docMk/>
      </pc:docMkLst>
      <pc:sldChg chg="modSp mod">
        <pc:chgData name="GUILHERME CARVALHO FRANCO DA SILVEIRA" userId="e431feacfcf95ae0" providerId="LiveId" clId="{8E11D067-A672-434C-A7C7-0124513482F2}" dt="2025-07-31T22:43:32.292" v="3" actId="20577"/>
        <pc:sldMkLst>
          <pc:docMk/>
          <pc:sldMk cId="0" sldId="257"/>
        </pc:sldMkLst>
        <pc:spChg chg="mod">
          <ac:chgData name="GUILHERME CARVALHO FRANCO DA SILVEIRA" userId="e431feacfcf95ae0" providerId="LiveId" clId="{8E11D067-A672-434C-A7C7-0124513482F2}" dt="2025-07-31T22:43:32.292" v="3" actId="20577"/>
          <ac:spMkLst>
            <pc:docMk/>
            <pc:sldMk cId="0" sldId="257"/>
            <ac:spMk id="676" creationId="{00000000-0000-0000-0000-000000000000}"/>
          </ac:spMkLst>
        </pc:spChg>
      </pc:sldChg>
      <pc:sldChg chg="modSp mod">
        <pc:chgData name="GUILHERME CARVALHO FRANCO DA SILVEIRA" userId="e431feacfcf95ae0" providerId="LiveId" clId="{8E11D067-A672-434C-A7C7-0124513482F2}" dt="2025-07-31T22:43:43.808" v="4" actId="13926"/>
        <pc:sldMkLst>
          <pc:docMk/>
          <pc:sldMk cId="486397622" sldId="260"/>
        </pc:sldMkLst>
        <pc:graphicFrameChg chg="modGraphic">
          <ac:chgData name="GUILHERME CARVALHO FRANCO DA SILVEIRA" userId="e431feacfcf95ae0" providerId="LiveId" clId="{8E11D067-A672-434C-A7C7-0124513482F2}" dt="2025-07-31T22:43:43.808" v="4" actId="13926"/>
          <ac:graphicFrameMkLst>
            <pc:docMk/>
            <pc:sldMk cId="486397622" sldId="260"/>
            <ac:graphicFrameMk id="6" creationId="{9714A38B-31F1-0390-E4BF-119AA815693C}"/>
          </ac:graphicFrameMkLst>
        </pc:graphicFrameChg>
      </pc:sldChg>
    </pc:docChg>
  </pc:docChgLst>
  <pc:docChgLst>
    <pc:chgData name="GUILHERME SILVEIRA CENTRO PEDAGÓGICO | UFMG" userId="e431feacfcf95ae0" providerId="LiveId" clId="{4D771A69-9935-4341-B147-B3EC7DD217C2}"/>
    <pc:docChg chg="undo custSel delSld modSld">
      <pc:chgData name="GUILHERME SILVEIRA CENTRO PEDAGÓGICO | UFMG" userId="e431feacfcf95ae0" providerId="LiveId" clId="{4D771A69-9935-4341-B147-B3EC7DD217C2}" dt="2025-03-17T13:07:04.461" v="1426" actId="14100"/>
      <pc:docMkLst>
        <pc:docMk/>
      </pc:docMkLst>
      <pc:sldChg chg="modSp mod">
        <pc:chgData name="GUILHERME SILVEIRA CENTRO PEDAGÓGICO | UFMG" userId="e431feacfcf95ae0" providerId="LiveId" clId="{4D771A69-9935-4341-B147-B3EC7DD217C2}" dt="2025-03-12T12:22:36.734" v="3" actId="113"/>
        <pc:sldMkLst>
          <pc:docMk/>
          <pc:sldMk cId="1862347899" sldId="258"/>
        </pc:sldMkLst>
      </pc:sldChg>
      <pc:sldChg chg="addSp modSp mod">
        <pc:chgData name="GUILHERME SILVEIRA CENTRO PEDAGÓGICO | UFMG" userId="e431feacfcf95ae0" providerId="LiveId" clId="{4D771A69-9935-4341-B147-B3EC7DD217C2}" dt="2025-03-14T19:38:10.171" v="1404" actId="1076"/>
        <pc:sldMkLst>
          <pc:docMk/>
          <pc:sldMk cId="486397622" sldId="260"/>
        </pc:sldMkLst>
      </pc:sldChg>
      <pc:sldChg chg="addSp modSp mod">
        <pc:chgData name="GUILHERME SILVEIRA CENTRO PEDAGÓGICO | UFMG" userId="e431feacfcf95ae0" providerId="LiveId" clId="{4D771A69-9935-4341-B147-B3EC7DD217C2}" dt="2025-03-12T13:09:40.293" v="1129" actId="13926"/>
        <pc:sldMkLst>
          <pc:docMk/>
          <pc:sldMk cId="467130579" sldId="261"/>
        </pc:sldMkLst>
      </pc:sldChg>
      <pc:sldChg chg="addSp modSp mod">
        <pc:chgData name="GUILHERME SILVEIRA CENTRO PEDAGÓGICO | UFMG" userId="e431feacfcf95ae0" providerId="LiveId" clId="{4D771A69-9935-4341-B147-B3EC7DD217C2}" dt="2025-03-12T13:10:48.283" v="1173" actId="113"/>
        <pc:sldMkLst>
          <pc:docMk/>
          <pc:sldMk cId="1752805805" sldId="263"/>
        </pc:sldMkLst>
      </pc:sldChg>
      <pc:sldChg chg="addSp modSp mod">
        <pc:chgData name="GUILHERME SILVEIRA CENTRO PEDAGÓGICO | UFMG" userId="e431feacfcf95ae0" providerId="LiveId" clId="{4D771A69-9935-4341-B147-B3EC7DD217C2}" dt="2025-03-17T13:07:04.461" v="1426" actId="14100"/>
        <pc:sldMkLst>
          <pc:docMk/>
          <pc:sldMk cId="3903164263" sldId="264"/>
        </pc:sldMkLst>
      </pc:sldChg>
      <pc:sldChg chg="addSp modSp mod">
        <pc:chgData name="GUILHERME SILVEIRA CENTRO PEDAGÓGICO | UFMG" userId="e431feacfcf95ae0" providerId="LiveId" clId="{4D771A69-9935-4341-B147-B3EC7DD217C2}" dt="2025-03-14T19:36:15.016" v="1371" actId="13926"/>
        <pc:sldMkLst>
          <pc:docMk/>
          <pc:sldMk cId="510053107" sldId="265"/>
        </pc:sldMkLst>
      </pc:sldChg>
      <pc:sldChg chg="del">
        <pc:chgData name="GUILHERME SILVEIRA CENTRO PEDAGÓGICO | UFMG" userId="e431feacfcf95ae0" providerId="LiveId" clId="{4D771A69-9935-4341-B147-B3EC7DD217C2}" dt="2025-03-17T13:06:43.628" v="1405" actId="47"/>
        <pc:sldMkLst>
          <pc:docMk/>
          <pc:sldMk cId="620501100" sldId="266"/>
        </pc:sldMkLst>
      </pc:sldChg>
      <pc:sldChg chg="modSp del mod">
        <pc:chgData name="GUILHERME SILVEIRA CENTRO PEDAGÓGICO | UFMG" userId="e431feacfcf95ae0" providerId="LiveId" clId="{4D771A69-9935-4341-B147-B3EC7DD217C2}" dt="2025-03-12T13:06:01.955" v="988" actId="47"/>
        <pc:sldMkLst>
          <pc:docMk/>
          <pc:sldMk cId="3948383363" sldId="266"/>
        </pc:sldMkLst>
      </pc:sldChg>
    </pc:docChg>
  </pc:docChgLst>
  <pc:docChgLst>
    <pc:chgData name="GUILHERME SILVEIRA CENTRO PEDAGÓGICO | UFMG" userId="e431feacfcf95ae0" providerId="LiveId" clId="{E6C82DCB-FF7F-4947-B45C-54706015C1E6}"/>
    <pc:docChg chg="modSld">
      <pc:chgData name="GUILHERME SILVEIRA CENTRO PEDAGÓGICO | UFMG" userId="e431feacfcf95ae0" providerId="LiveId" clId="{E6C82DCB-FF7F-4947-B45C-54706015C1E6}" dt="2025-02-18T12:43:30.873" v="76" actId="20577"/>
      <pc:docMkLst>
        <pc:docMk/>
      </pc:docMkLst>
      <pc:sldChg chg="modSp mod">
        <pc:chgData name="GUILHERME SILVEIRA CENTRO PEDAGÓGICO | UFMG" userId="e431feacfcf95ae0" providerId="LiveId" clId="{E6C82DCB-FF7F-4947-B45C-54706015C1E6}" dt="2025-02-18T12:43:30.873" v="76" actId="20577"/>
        <pc:sldMkLst>
          <pc:docMk/>
          <pc:sldMk cId="3948383363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5AAA-9F48-4777-B266-A7EE69C45739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BCA2-0E32-458D-AF0C-FD08EED3C7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5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e581377d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g2e581377d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/>
              <a:t>teste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4355F-25DF-FAD3-CAF8-C166779CC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42C3F3-48D0-C2BD-BEDD-B40B7EC7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EAEAC3-4937-82B9-AA95-67DADE2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E8324D-4636-FD11-7108-BD0C358F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2C9A7-C625-6CC9-F475-52410A11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91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8330A-9A97-F66D-9BB9-75309B59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B813FF-711E-EAAC-D37E-692722C0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9EEF75-3340-51D7-E52A-F2A9B8D5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2F15DB-6097-4931-E7E2-E77460AC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4AB91B-4633-9FEF-64D9-F3EDB0FD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16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72D036-E282-A5E9-2E7E-59415C33B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FF6723-C293-C290-8943-7DA2EB293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0329C-C9C0-3FA8-EF6B-3892093A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76C7DE-B0B6-FFAE-4F66-E8A80D2B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C3825C-1E6F-E39E-0837-AF542829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9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3307-89C3-669D-24EC-38942AD6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6422F-0B08-AD1F-8EB5-8EDBFEDF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459F10-F5A5-FC5B-D101-C86BF911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95D8C5-1DEB-500A-039F-B8423ACE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440F1-F037-B2C1-6D86-B420B511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16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0175F-0080-8E58-58F7-A1280A99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CF2C75-9DBE-FD69-3D28-5B830F9C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8522E-803A-8B5E-ED5C-F6E711E2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BD332-A49F-15CE-A681-233ED991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E57F3-7B2D-7F5F-7CDB-D365E206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02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BE1AE-70A6-4E51-2D1B-8A0213F0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F72AA-85F5-EE45-91AA-8F92AC970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DA0438-35D4-805C-EA15-C33AE582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EE736A-60EC-18EB-ED8A-482895CC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BEE0F7-8BC1-80B1-2AED-0AB00FB4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0FE296-BE2D-1CD7-B94E-0C6AFD0F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84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C3DAC-0CB1-D841-34CC-E6507CE4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A7DC35-8CE7-BEE9-0ABE-6864D41A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2F631E-7457-28B3-B703-0649FAFF3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FE54F8-BBBD-E18A-75AB-9FEA46CDB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53ED74-D09D-BD0F-0E59-4410FC89A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17BE75-F5DE-C32A-5DA1-40A45333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0829EC-72A0-C6FC-BEC1-BF1A7069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D4C210-03E9-1D47-8C53-CF307DC5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2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01EAB-B90F-B2A4-D5F3-53010521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65FD9C-FEC7-5CE2-77D1-67C04A84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B52B20-98D3-2654-B51B-BFBE588E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9044A0-2D24-0E2F-5115-0F8C7C4F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5AADE1-1865-1F23-67E5-7626F6C5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92F69C-AC3D-9885-F6C5-C6179EDD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AB7183-3DDB-A459-C45D-6A0D129F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0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1F60A-0640-8654-D4BB-30CC1E80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B1ED4-5508-C030-B677-97560ACA7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129B22-700C-6884-49B8-6E49DDBEC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583474-307B-B5E0-1C08-7D553B6C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763DD1-715B-3B00-B842-7586C411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3CA7FC-D361-B46E-9438-536AD5D2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4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7E53C-A32E-0645-A65B-E14BC8C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E20965-BECF-198B-3BCB-F1DB4DA2A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E67FFB-C52B-88F5-986F-D2791A34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58555F-44A1-4735-7A61-49A53C8A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D78310-A2B4-2B9B-B38F-D669DACC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EF0F19-AAA4-4CF7-FC52-745EC5D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6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28AE6AE-384A-3C3C-BAFF-9011E576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90F5D0-95C7-6C1A-43D1-1C7ADC81E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86279-F1DC-EB81-6590-F6ADEC5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78C2E3-491F-493F-A38C-9F783AD09D38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913902-2B5C-1092-B9E2-44FF9AF15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CE5B81-8410-B93F-FAD2-1D862A641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2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etramentodigital.pesquisa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pessimists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g2e581377d97_0_0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041" y="272366"/>
            <a:ext cx="933467" cy="86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g2e581377d97_0_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524" y="472172"/>
            <a:ext cx="1344000" cy="50215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2e581377d97_0_0"/>
          <p:cNvSpPr txBox="1"/>
          <p:nvPr/>
        </p:nvSpPr>
        <p:spPr>
          <a:xfrm>
            <a:off x="3039035" y="4140048"/>
            <a:ext cx="8915400" cy="254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r>
              <a:rPr lang="en" sz="186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Equipe do Projeto</a:t>
            </a:r>
          </a:p>
          <a:p>
            <a:pPr algn="r">
              <a:buClr>
                <a:srgbClr val="000000"/>
              </a:buClr>
              <a:buSzPts val="1400"/>
            </a:pPr>
            <a:endParaRPr lang="en" sz="1867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n" sz="186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Docentes do CP:</a:t>
            </a:r>
            <a:r>
              <a:rPr lang="en" sz="1867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Prof. Guilherme; Profa. Giovanna</a:t>
            </a:r>
            <a:r>
              <a:rPr lang="pt-BR" sz="1867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</a:t>
            </a:r>
          </a:p>
          <a:p>
            <a:pPr algn="r">
              <a:buClr>
                <a:srgbClr val="000000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Prof. Santer; Profa. Alessandra; Profa. Amanda</a:t>
            </a:r>
          </a:p>
          <a:p>
            <a:pPr algn="r">
              <a:buClr>
                <a:srgbClr val="000000"/>
              </a:buClr>
              <a:buSzPts val="1400"/>
            </a:pPr>
            <a:endParaRPr lang="pt-BR" sz="1867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pt-BR" sz="186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Grupo de Pesquisa/Fapemig</a:t>
            </a:r>
            <a:r>
              <a:rPr lang="pt-BR" sz="1867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Júlia Ruiz; Maria Luiza, Sofia</a:t>
            </a:r>
          </a:p>
          <a:p>
            <a:pPr algn="ctr">
              <a:buClr>
                <a:srgbClr val="000000"/>
              </a:buClr>
              <a:buSzPts val="1400"/>
            </a:pPr>
            <a:endParaRPr lang="pt-BR" sz="1867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r">
              <a:buSzPts val="1400"/>
            </a:pPr>
            <a:r>
              <a:rPr lang="pt-BR" sz="1900" b="1" u="sng" dirty="0"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letramentodigital.pesquisa@gmail.com</a:t>
            </a:r>
            <a:endParaRPr lang="pt-BR" sz="1900" b="1" dirty="0">
              <a:highlight>
                <a:srgbClr val="00FFFF"/>
              </a:highlight>
            </a:endParaRPr>
          </a:p>
          <a:p>
            <a:pPr algn="ctr">
              <a:buClr>
                <a:srgbClr val="000000"/>
              </a:buClr>
              <a:buSzPts val="1400"/>
            </a:pPr>
            <a:endParaRPr lang="pt-BR" sz="1867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E6353D1-6088-461C-2744-4BCDC9F5A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812"/>
            <a:ext cx="12191999" cy="767723"/>
          </a:xfrm>
        </p:spPr>
        <p:txBody>
          <a:bodyPr>
            <a:noAutofit/>
          </a:bodyPr>
          <a:lstStyle/>
          <a:p>
            <a:r>
              <a:rPr lang="pt-BR" sz="25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CONVERSA COM FAMÍLIAS DO 3º CICLO</a:t>
            </a:r>
            <a:endParaRPr lang="pt-BR" sz="25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C294F2-830D-48CC-F1F2-8CBB6DD9A53E}"/>
              </a:ext>
            </a:extLst>
          </p:cNvPr>
          <p:cNvSpPr txBox="1"/>
          <p:nvPr/>
        </p:nvSpPr>
        <p:spPr>
          <a:xfrm>
            <a:off x="0" y="1236711"/>
            <a:ext cx="12191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Projeto de ensino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"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</a:t>
            </a:r>
            <a:r>
              <a:rPr lang="pt-BR" sz="2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ciclo"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CA42-2D02-4F50-9DF0-01E79D6A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F86E1-6B90-58A3-9BA1-3BE3B753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943136"/>
            <a:ext cx="11708865" cy="12239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Pânico moral relacionado ao uso 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das tecnologias: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dos aspectos de continuidade ao longo do tempo é a resposta desproporcional que as sociedades e as </a:t>
            </a:r>
            <a:r>
              <a:rPr lang="pt-BR" altLang="pt-BR" sz="1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autoridades apresentam (cf. </a:t>
            </a:r>
            <a:r>
              <a:rPr lang="pt-BR" altLang="pt-BR" sz="1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https://pessimistsarchive.org/</a:t>
            </a:r>
            <a:r>
              <a:rPr lang="pt-BR" altLang="pt-BR" sz="1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1906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                    </a:t>
            </a:r>
            <a:r>
              <a:rPr lang="pt-BR" sz="2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pt-BR" sz="2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Foto preta e branca de jornal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5EB4AE09-1531-9B02-EC79-A2C22C607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r="14729" b="70205"/>
          <a:stretch/>
        </p:blipFill>
        <p:spPr>
          <a:xfrm>
            <a:off x="4666129" y="2003612"/>
            <a:ext cx="3388659" cy="463923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Imagem 8" descr="Livro com desenhos de personagens&#10;&#10;O conteúdo gerado por IA pode estar incorreto.">
            <a:extLst>
              <a:ext uri="{FF2B5EF4-FFF2-40B4-BE49-F238E27FC236}">
                <a16:creationId xmlns:a16="http://schemas.microsoft.com/office/drawing/2014/main" id="{95366633-DD7E-F282-ABC6-5905F23DB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03612"/>
            <a:ext cx="4292499" cy="46392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05DDE6A-B5B3-C213-FFCB-B0D6411553A4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formação: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0E317E3B-1B5B-F8A3-8E85-716254C373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D292ACF2-084E-4FD6-E739-7D6CF559F02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5CB1D3-BD45-05EC-DE4E-2263DFBB4DD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375" t="51096" r="2468" b="23619"/>
          <a:stretch/>
        </p:blipFill>
        <p:spPr>
          <a:xfrm>
            <a:off x="8215194" y="1975446"/>
            <a:ext cx="3681930" cy="14132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B29FC9-6F3A-38CF-C41C-0CD6640CA0B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566" t="4773" r="20718"/>
          <a:stretch/>
        </p:blipFill>
        <p:spPr>
          <a:xfrm>
            <a:off x="8240159" y="4012482"/>
            <a:ext cx="3617766" cy="69361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E9A27E3-23C2-F27E-0539-3DEA8C8C02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7668" y="4737669"/>
            <a:ext cx="3660257" cy="193099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172519A-26B9-08F8-F03B-23FFF474E4AB}"/>
              </a:ext>
            </a:extLst>
          </p:cNvPr>
          <p:cNvSpPr txBox="1"/>
          <p:nvPr/>
        </p:nvSpPr>
        <p:spPr>
          <a:xfrm>
            <a:off x="8184221" y="3598925"/>
            <a:ext cx="878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1005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604A9-881C-A0DE-7644-FAA4C1F4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7D134B-EC26-B8A3-AC23-9A81EAB2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79" y="852192"/>
            <a:ext cx="11582794" cy="48021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Motivos alegados</a:t>
            </a:r>
            <a:r>
              <a:rPr lang="pt-BR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criar a lei e </a:t>
            </a:r>
            <a:r>
              <a:rPr lang="pt-BR" sz="2400" b="1" dirty="0">
                <a:solidFill>
                  <a:srgbClr val="212529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que diz a pesquisa científica:</a:t>
            </a:r>
            <a:r>
              <a:rPr lang="pt-BR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proibição do uso de aparelhos eletrônicos na escola é uma resposta desproporcional aos riscos que eles representam.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212529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pt-BR" sz="25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8C99A9-92EF-0F3E-0C36-AE8D9A55150F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formação: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14FFA9E5-FFA9-7F85-B1F1-2461C5792E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0F160C0B-6D4E-6E48-1FE7-D4A3AC0BF4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714A38B-31F1-0390-E4BF-119AA8156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62339"/>
              </p:ext>
            </p:extLst>
          </p:nvPr>
        </p:nvGraphicFramePr>
        <p:xfrm>
          <a:off x="303079" y="1780956"/>
          <a:ext cx="11582794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10">
                  <a:extLst>
                    <a:ext uri="{9D8B030D-6E8A-4147-A177-3AD203B41FA5}">
                      <a16:colId xmlns:a16="http://schemas.microsoft.com/office/drawing/2014/main" val="4211138125"/>
                    </a:ext>
                  </a:extLst>
                </a:gridCol>
                <a:gridCol w="9350584">
                  <a:extLst>
                    <a:ext uri="{9D8B030D-6E8A-4147-A177-3AD203B41FA5}">
                      <a16:colId xmlns:a16="http://schemas.microsoft.com/office/drawing/2014/main" val="316524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Motivos alegados 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que dizem a pesquisa científica e a comunidade acadêmica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5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 escolar 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Proibição de entrada/restrição em todos os tempos x restrição nos horários de aula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9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 mental 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Correlação ≠ Relação de causa e efeito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29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Isolamento social 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Sociabilidade ao redor das práticas digitais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6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Abandono de práticas corporais 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Ausência de condições para a prática (espaços e materiais em casa, nos espaços públicos e na escola)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Desinteresse de alguns mesmo quando há tais condições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5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Tempo de tela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Conceito ultrapassado 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Quantidade (tempo) x Qualidade (contextos e usos)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6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Vício em celular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Termo “vício”: não amparado pela ciência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Uso Problemático: pode estar associado a riscos: conteúdo, contato, conduta, contrato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Riscos ≠ Danos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34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Proibição como solução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Letramento Digital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Educação para o Uso (na escola e em casa)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Mediação Parental (em casa): voltada para a autonomia x inconsistente/autoritária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74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39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F34532-3CC4-F62A-F6A5-F4CC73E1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4600" dirty="0"/>
              <a:t>O QUE A LEI PROÍBE/PERMITE?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318CD-2BD2-3F14-DE7D-9E244B59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369196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pt-BR" sz="19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LEI 15.100/2025</a:t>
            </a:r>
          </a:p>
          <a:p>
            <a:pPr marL="0" indent="0">
              <a:buNone/>
            </a:pPr>
            <a:endParaRPr lang="pt-BR" sz="1900" dirty="0"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2º </a:t>
            </a:r>
            <a:r>
              <a:rPr lang="pt-BR" sz="1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Fica proibido o uso, por estudantes</a:t>
            </a:r>
            <a:r>
              <a:rPr lang="pt-BR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BR" sz="1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aparelhos eletrônicos portáteis pessoais</a:t>
            </a:r>
            <a:r>
              <a:rPr lang="pt-BR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durante a aula, o recreio ou intervalos entre as aulas, para todas as etapas da educação básica.</a:t>
            </a:r>
          </a:p>
          <a:p>
            <a:pPr marL="0" indent="0" algn="just">
              <a:buNone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 Em sala de aula, o uso de aparelhos eletrônicos </a:t>
            </a:r>
            <a:r>
              <a:rPr lang="pt-BR" sz="19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permitido para fins estritamente pedagógicos ou didáticos</a:t>
            </a:r>
            <a:r>
              <a:rPr lang="pt-BR" sz="19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9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conforme orientação dos profissionais de educação</a:t>
            </a:r>
            <a:r>
              <a:rPr lang="pt-BR" sz="1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19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“consideram-se sala de aula todos os espaços escolares nos quais são desenvolvidas atividades pedagógicas sob a orientação de profissionais de educação”</a:t>
            </a:r>
          </a:p>
          <a:p>
            <a:pPr marL="0" indent="0">
              <a:buNone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CAB7B2-ECDE-7BC3-21F2-35DB4D23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30355"/>
          <a:stretch/>
        </p:blipFill>
        <p:spPr>
          <a:xfrm>
            <a:off x="7435121" y="1911493"/>
            <a:ext cx="4181601" cy="45290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ED6CFBE-9942-7F85-6151-B7F0D220C62B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formação: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C1F5CB75-6B38-F8EE-0F25-1FC0B82D32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58905E9B-EE70-8202-283D-927D400CA3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34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E6742-C540-674F-15EB-44725B0F2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AF317D-10EA-6247-8CE6-C6128104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APRESENTAÇÃO DO PROJETO DE ENSINO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14E30-010B-8E7D-28AC-2733F3C4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Educar para o uso dos aparelhos eletrônicos dentro e fora da escola.</a:t>
            </a: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b="1" i="0" dirty="0">
              <a:effectLst/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Equipe do projeto</a:t>
            </a:r>
          </a:p>
          <a:p>
            <a:pPr marL="0" indent="0">
              <a:buNone/>
            </a:pP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Guilherme, Giovanna, Alessandra, Santer, Amanda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Júlia Ruiz, Maria Luiza, Sofia, Ilaiya, Júlia Emanuele, Eduardo, Marcella</a:t>
            </a:r>
          </a:p>
          <a:p>
            <a:pPr marL="0" indent="0">
              <a:buNone/>
            </a:pPr>
            <a:endParaRPr lang="pt-BR" sz="22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b="1" i="0" dirty="0">
              <a:effectLst/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470E20-4DED-BEFD-AADE-43A498B1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42" r="1" b="1182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2C64F3F-77F0-9A03-120D-2C110C990DE9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</a:t>
            </a:r>
          </a:p>
          <a:p>
            <a:pPr algn="ctr"/>
            <a:r>
              <a:rPr lang="pt-BR" b="1" dirty="0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72865B2A-0724-C942-1BAF-BE89B4FDAA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D0228A49-E222-7939-09DB-BC71C895B0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13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A5204-0E92-5407-5C3C-6E5952A44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42AAD-16A6-9235-597D-5D3E8C6C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2" y="1035423"/>
            <a:ext cx="11744162" cy="504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Ações do Projeto de Ensino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39D53C2-D136-A6EA-04B5-4911D3557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83177"/>
              </p:ext>
            </p:extLst>
          </p:nvPr>
        </p:nvGraphicFramePr>
        <p:xfrm>
          <a:off x="177769" y="1550315"/>
          <a:ext cx="11833414" cy="511929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833414">
                  <a:extLst>
                    <a:ext uri="{9D8B030D-6E8A-4147-A177-3AD203B41FA5}">
                      <a16:colId xmlns:a16="http://schemas.microsoft.com/office/drawing/2014/main" val="508361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8245348"/>
                  </a:ext>
                </a:extLst>
              </a:tr>
              <a:tr h="47660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Conversa inicial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cada ano escolar e escrita/assinatura de “Documento de Compromisso”</a:t>
                      </a:r>
                      <a:endParaRPr lang="pt-BR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60910"/>
                  </a:ext>
                </a:extLst>
              </a:tr>
              <a:tr h="71264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Alternância, semanal ou quinzenal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 autorização e restrição de uso nos tempos de recreio, com acompanhamento do grupo de pesquisa.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4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4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415486"/>
                  </a:ext>
                </a:extLst>
              </a:tr>
              <a:tr h="53883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pt-BR" sz="2000" b="0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Ações nos tempos de recreio</a:t>
                      </a:r>
                      <a:r>
                        <a:rPr lang="pt-BR" sz="2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: observação, mediação e oficinas (IA, jogos etc.)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095643"/>
                  </a:ext>
                </a:extLst>
              </a:tr>
              <a:tr h="53883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GTDs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Letramento Digital</a:t>
                      </a:r>
                      <a:endParaRPr lang="pt-BR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3058696"/>
                  </a:ext>
                </a:extLst>
              </a:tr>
              <a:tr h="4884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Rodas de conversa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assembleias discentes sobre práticas digitais dentro e fora da escola</a:t>
                      </a:r>
                      <a:endParaRPr lang="pt-BR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329680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Ampliação e qualificação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das práticas corporais, lúdicas e artísticas nos tempos de recreio.</a:t>
                      </a:r>
                      <a:endParaRPr lang="pt-BR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3457514"/>
                  </a:ext>
                </a:extLst>
              </a:tr>
              <a:tr h="51757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Mediação de conflitos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usos problemáticos relacionados ao uso dos dispositivos digitais no recreio</a:t>
                      </a:r>
                      <a:endParaRPr lang="pt-BR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6754998"/>
                  </a:ext>
                </a:extLst>
              </a:tr>
              <a:tr h="7126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Conversas com famílias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sobre o projeto, riscos, possibilidades e educação para uso de tecnologias digitais</a:t>
                      </a:r>
                      <a:endParaRPr lang="pt-BR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9504652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Manutenção de canal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de troca de informações (</a:t>
                      </a:r>
                      <a:r>
                        <a:rPr lang="pt-BR" sz="20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letramentodigital.pesquisa@gmail.com</a:t>
                      </a:r>
                      <a:r>
                        <a:rPr lang="pt-BR" sz="2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6519985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9801C4C-1B76-21D9-A76E-C03390526646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formação: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A004F628-FDDB-B621-98BF-24B8D3F83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7137E77C-8336-F2A4-2EA0-407DCC00D1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80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22EF-B90E-55BF-C6EC-DBEC78470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F5828A-CB95-FE72-CBA0-E8019DEE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18" y="913220"/>
            <a:ext cx="11883641" cy="10041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Segoe UI" panose="020B0502040204020203" pitchFamily="34" charset="0"/>
              </a:rPr>
              <a:t>Primeiras contribuições de estudantes do 3º ciclo para 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Segoe UI" panose="020B0502040204020203" pitchFamily="34" charset="0"/>
              </a:rPr>
              <a:t>“Documento de Compromisso” do Projeto</a:t>
            </a:r>
          </a:p>
          <a:p>
            <a:pPr marL="0" indent="0" algn="just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B5A49A1-FF5A-819C-49F9-4C4DDE402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48194"/>
              </p:ext>
            </p:extLst>
          </p:nvPr>
        </p:nvGraphicFramePr>
        <p:xfrm>
          <a:off x="218418" y="1917324"/>
          <a:ext cx="7864590" cy="48776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864590">
                  <a:extLst>
                    <a:ext uri="{9D8B030D-6E8A-4147-A177-3AD203B41FA5}">
                      <a16:colId xmlns:a16="http://schemas.microsoft.com/office/drawing/2014/main" val="508361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245348"/>
                  </a:ext>
                </a:extLst>
              </a:tr>
              <a:tr h="4580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Usos não autorizados no recreio do CP</a:t>
                      </a:r>
                      <a:endParaRPr lang="pt-BR" sz="24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60910"/>
                  </a:ext>
                </a:extLst>
              </a:tr>
              <a:tr h="903121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otos e vídeos sem autorização (registro/publicação)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ostagens em redes sociais sobre colegas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pt-B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riação de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perfil citando CP ou estudantes do CP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postas on-line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cesso a sites de pornografia, de hipersexualização da mulher e aplicativos como </a:t>
                      </a:r>
                      <a:r>
                        <a:rPr lang="pt-BR" sz="2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Omeagle</a:t>
                      </a:r>
                      <a:endParaRPr lang="pt-BR" sz="2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cesso voluntário ou postagem em sites ou redes sociais com conteúdo de racismo, homofobia, nazismo, discurso de ódio, preconceito, misoginia etc.</a:t>
                      </a:r>
                      <a:endParaRPr lang="pt-BR" sz="2400" dirty="0"/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Acesso a sites/redes sociais relacionados a transtornos alimentares e à violência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Desafios perigosos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415486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9C064C55-E050-9FB4-9263-4552F7BF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011" y="1917325"/>
            <a:ext cx="3817049" cy="4730272"/>
          </a:xfrm>
          <a:prstGeom prst="rect">
            <a:avLst/>
          </a:prstGeom>
        </p:spPr>
      </p:pic>
      <p:pic>
        <p:nvPicPr>
          <p:cNvPr id="2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635BFFCB-DF02-AF75-A967-F2A790C0C7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6D3B85BD-A5E7-F810-B4AD-E4B5C3D748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F9DF863-9810-682E-EF1B-BC77446775FC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formação: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64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888</Words>
  <Application>Microsoft Office PowerPoint</Application>
  <PresentationFormat>Widescreen</PresentationFormat>
  <Paragraphs>93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Lato</vt:lpstr>
      <vt:lpstr>Segoe UI</vt:lpstr>
      <vt:lpstr>Wingdings</vt:lpstr>
      <vt:lpstr>Tema do Office</vt:lpstr>
      <vt:lpstr>CONVERSA COM FAMÍLIAS DO 3º CICLO</vt:lpstr>
      <vt:lpstr>Apresentação do PowerPoint</vt:lpstr>
      <vt:lpstr>Apresentação do PowerPoint</vt:lpstr>
      <vt:lpstr>O QUE A LEI PROÍBE/PERMITE?</vt:lpstr>
      <vt:lpstr>APRESENTAÇÃO DO PROJETO DE ENSINO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PEDAGÓGICO DA UFMG </dc:title>
  <dc:creator>GUILHERME SILVEIRA CENTRO PEDAGÓGICO | UFMG</dc:creator>
  <cp:lastModifiedBy>GUILHERME CARVALHO FRANCO DA SILVEIRA</cp:lastModifiedBy>
  <cp:revision>3</cp:revision>
  <dcterms:created xsi:type="dcterms:W3CDTF">2025-02-16T00:49:43Z</dcterms:created>
  <dcterms:modified xsi:type="dcterms:W3CDTF">2025-07-31T22:43:46Z</dcterms:modified>
</cp:coreProperties>
</file>