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0" r:id="rId3"/>
    <p:sldId id="261" r:id="rId4"/>
    <p:sldId id="258" r:id="rId5"/>
    <p:sldId id="262" r:id="rId6"/>
    <p:sldId id="263" r:id="rId7"/>
    <p:sldId id="259" r:id="rId8"/>
    <p:sldId id="264" r:id="rId9"/>
    <p:sldId id="265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ILHERME CARVALHO FRANCO DA SILVEIRA" userId="e431feacfcf95ae0" providerId="LiveId" clId="{5E00A098-EF86-4881-AC2F-E92C5F746629}"/>
    <pc:docChg chg="modSld">
      <pc:chgData name="GUILHERME CARVALHO FRANCO DA SILVEIRA" userId="e431feacfcf95ae0" providerId="LiveId" clId="{5E00A098-EF86-4881-AC2F-E92C5F746629}" dt="2025-05-19T15:35:41.648" v="24" actId="20577"/>
      <pc:docMkLst>
        <pc:docMk/>
      </pc:docMkLst>
      <pc:sldChg chg="modSp mod">
        <pc:chgData name="GUILHERME CARVALHO FRANCO DA SILVEIRA" userId="e431feacfcf95ae0" providerId="LiveId" clId="{5E00A098-EF86-4881-AC2F-E92C5F746629}" dt="2025-05-19T15:35:41.648" v="24" actId="20577"/>
        <pc:sldMkLst>
          <pc:docMk/>
          <pc:sldMk cId="0" sldId="257"/>
        </pc:sldMkLst>
        <pc:spChg chg="mod">
          <ac:chgData name="GUILHERME CARVALHO FRANCO DA SILVEIRA" userId="e431feacfcf95ae0" providerId="LiveId" clId="{5E00A098-EF86-4881-AC2F-E92C5F746629}" dt="2025-05-19T15:35:41.648" v="24" actId="20577"/>
          <ac:spMkLst>
            <pc:docMk/>
            <pc:sldMk cId="0" sldId="257"/>
            <ac:spMk id="676" creationId="{00000000-0000-0000-0000-000000000000}"/>
          </ac:spMkLst>
        </pc:spChg>
      </pc:sldChg>
    </pc:docChg>
  </pc:docChgLst>
  <pc:docChgLst>
    <pc:chgData name="GUILHERME CARVALHO FRANCO DA SILVEIRA" userId="e431feacfcf95ae0" providerId="LiveId" clId="{6BEFB0B6-D91C-404C-8AA6-0459005CB16C}"/>
    <pc:docChg chg="undo custSel modSld sldOrd">
      <pc:chgData name="GUILHERME CARVALHO FRANCO DA SILVEIRA" userId="e431feacfcf95ae0" providerId="LiveId" clId="{6BEFB0B6-D91C-404C-8AA6-0459005CB16C}" dt="2025-05-14T00:27:41.668" v="150"/>
      <pc:docMkLst>
        <pc:docMk/>
      </pc:docMkLst>
      <pc:sldChg chg="modSp mod">
        <pc:chgData name="GUILHERME CARVALHO FRANCO DA SILVEIRA" userId="e431feacfcf95ae0" providerId="LiveId" clId="{6BEFB0B6-D91C-404C-8AA6-0459005CB16C}" dt="2025-05-13T02:03:58.485" v="100" actId="20577"/>
        <pc:sldMkLst>
          <pc:docMk/>
          <pc:sldMk cId="3902213299" sldId="258"/>
        </pc:sldMkLst>
        <pc:spChg chg="mod">
          <ac:chgData name="GUILHERME CARVALHO FRANCO DA SILVEIRA" userId="e431feacfcf95ae0" providerId="LiveId" clId="{6BEFB0B6-D91C-404C-8AA6-0459005CB16C}" dt="2025-05-13T02:03:58.485" v="100" actId="20577"/>
          <ac:spMkLst>
            <pc:docMk/>
            <pc:sldMk cId="3902213299" sldId="258"/>
            <ac:spMk id="6" creationId="{1E40EA57-C866-EAE0-A406-E97F6A2AC23B}"/>
          </ac:spMkLst>
        </pc:spChg>
      </pc:sldChg>
      <pc:sldChg chg="modSp mod ord">
        <pc:chgData name="GUILHERME CARVALHO FRANCO DA SILVEIRA" userId="e431feacfcf95ae0" providerId="LiveId" clId="{6BEFB0B6-D91C-404C-8AA6-0459005CB16C}" dt="2025-05-14T00:27:41.668" v="150"/>
        <pc:sldMkLst>
          <pc:docMk/>
          <pc:sldMk cId="524413488" sldId="259"/>
        </pc:sldMkLst>
        <pc:spChg chg="mod">
          <ac:chgData name="GUILHERME CARVALHO FRANCO DA SILVEIRA" userId="e431feacfcf95ae0" providerId="LiveId" clId="{6BEFB0B6-D91C-404C-8AA6-0459005CB16C}" dt="2025-05-13T01:43:59.671" v="4" actId="113"/>
          <ac:spMkLst>
            <pc:docMk/>
            <pc:sldMk cId="524413488" sldId="259"/>
            <ac:spMk id="6" creationId="{5B4A3900-F9E2-0BDC-C552-E8443A63A995}"/>
          </ac:spMkLst>
        </pc:spChg>
        <pc:picChg chg="mod">
          <ac:chgData name="GUILHERME CARVALHO FRANCO DA SILVEIRA" userId="e431feacfcf95ae0" providerId="LiveId" clId="{6BEFB0B6-D91C-404C-8AA6-0459005CB16C}" dt="2025-05-13T01:43:40.523" v="1" actId="1076"/>
          <ac:picMkLst>
            <pc:docMk/>
            <pc:sldMk cId="524413488" sldId="259"/>
            <ac:picMk id="5" creationId="{59866FF9-8773-6FF2-46F0-0B41A1BE4D9A}"/>
          </ac:picMkLst>
        </pc:picChg>
      </pc:sldChg>
      <pc:sldChg chg="modSp mod">
        <pc:chgData name="GUILHERME CARVALHO FRANCO DA SILVEIRA" userId="e431feacfcf95ae0" providerId="LiveId" clId="{6BEFB0B6-D91C-404C-8AA6-0459005CB16C}" dt="2025-05-13T02:03:02.668" v="34" actId="113"/>
        <pc:sldMkLst>
          <pc:docMk/>
          <pc:sldMk cId="1883982449" sldId="260"/>
        </pc:sldMkLst>
        <pc:spChg chg="mod">
          <ac:chgData name="GUILHERME CARVALHO FRANCO DA SILVEIRA" userId="e431feacfcf95ae0" providerId="LiveId" clId="{6BEFB0B6-D91C-404C-8AA6-0459005CB16C}" dt="2025-05-13T02:03:02.668" v="34" actId="113"/>
          <ac:spMkLst>
            <pc:docMk/>
            <pc:sldMk cId="1883982449" sldId="260"/>
            <ac:spMk id="2" creationId="{D39D5782-775B-7967-F855-C17A685AD0EA}"/>
          </ac:spMkLst>
        </pc:spChg>
      </pc:sldChg>
      <pc:sldChg chg="modSp mod">
        <pc:chgData name="GUILHERME CARVALHO FRANCO DA SILVEIRA" userId="e431feacfcf95ae0" providerId="LiveId" clId="{6BEFB0B6-D91C-404C-8AA6-0459005CB16C}" dt="2025-05-13T01:44:23.632" v="24" actId="20577"/>
        <pc:sldMkLst>
          <pc:docMk/>
          <pc:sldMk cId="4238832054" sldId="261"/>
        </pc:sldMkLst>
        <pc:spChg chg="mod">
          <ac:chgData name="GUILHERME CARVALHO FRANCO DA SILVEIRA" userId="e431feacfcf95ae0" providerId="LiveId" clId="{6BEFB0B6-D91C-404C-8AA6-0459005CB16C}" dt="2025-05-13T01:44:23.632" v="24" actId="20577"/>
          <ac:spMkLst>
            <pc:docMk/>
            <pc:sldMk cId="4238832054" sldId="261"/>
            <ac:spMk id="6" creationId="{F09463A4-2F5A-7893-9B9C-FDF612C643E9}"/>
          </ac:spMkLst>
        </pc:spChg>
      </pc:sldChg>
      <pc:sldChg chg="modSp mod">
        <pc:chgData name="GUILHERME CARVALHO FRANCO DA SILVEIRA" userId="e431feacfcf95ae0" providerId="LiveId" clId="{6BEFB0B6-D91C-404C-8AA6-0459005CB16C}" dt="2025-05-13T02:04:49.247" v="109" actId="1076"/>
        <pc:sldMkLst>
          <pc:docMk/>
          <pc:sldMk cId="1207567501" sldId="262"/>
        </pc:sldMkLst>
        <pc:spChg chg="mod">
          <ac:chgData name="GUILHERME CARVALHO FRANCO DA SILVEIRA" userId="e431feacfcf95ae0" providerId="LiveId" clId="{6BEFB0B6-D91C-404C-8AA6-0459005CB16C}" dt="2025-05-13T02:04:49.247" v="109" actId="1076"/>
          <ac:spMkLst>
            <pc:docMk/>
            <pc:sldMk cId="1207567501" sldId="262"/>
            <ac:spMk id="6" creationId="{5B4BB60C-4BCA-32D3-7B58-DDC439EC6316}"/>
          </ac:spMkLst>
        </pc:spChg>
      </pc:sldChg>
      <pc:sldChg chg="modSp mod">
        <pc:chgData name="GUILHERME CARVALHO FRANCO DA SILVEIRA" userId="e431feacfcf95ae0" providerId="LiveId" clId="{6BEFB0B6-D91C-404C-8AA6-0459005CB16C}" dt="2025-05-13T02:05:51.223" v="146" actId="20577"/>
        <pc:sldMkLst>
          <pc:docMk/>
          <pc:sldMk cId="4249397645" sldId="263"/>
        </pc:sldMkLst>
        <pc:spChg chg="mod">
          <ac:chgData name="GUILHERME CARVALHO FRANCO DA SILVEIRA" userId="e431feacfcf95ae0" providerId="LiveId" clId="{6BEFB0B6-D91C-404C-8AA6-0459005CB16C}" dt="2025-05-13T02:05:51.223" v="146" actId="20577"/>
          <ac:spMkLst>
            <pc:docMk/>
            <pc:sldMk cId="4249397645" sldId="263"/>
            <ac:spMk id="6" creationId="{B7E68453-60BB-F796-D666-63D49DA787CF}"/>
          </ac:spMkLst>
        </pc:spChg>
      </pc:sldChg>
    </pc:docChg>
  </pc:docChgLst>
  <pc:docChgLst>
    <pc:chgData name="GUILHERME CARVALHO FRANCO DA SILVEIRA" userId="e431feacfcf95ae0" providerId="LiveId" clId="{957993A1-E155-4D51-86FA-AF7B0D2AAC8A}"/>
    <pc:docChg chg="undo redo custSel modSld">
      <pc:chgData name="GUILHERME CARVALHO FRANCO DA SILVEIRA" userId="e431feacfcf95ae0" providerId="LiveId" clId="{957993A1-E155-4D51-86FA-AF7B0D2AAC8A}" dt="2025-07-31T22:43:18.932" v="78" actId="20577"/>
      <pc:docMkLst>
        <pc:docMk/>
      </pc:docMkLst>
      <pc:sldChg chg="modSp mod">
        <pc:chgData name="GUILHERME CARVALHO FRANCO DA SILVEIRA" userId="e431feacfcf95ae0" providerId="LiveId" clId="{957993A1-E155-4D51-86FA-AF7B0D2AAC8A}" dt="2025-07-31T22:39:00.411" v="3" actId="20577"/>
        <pc:sldMkLst>
          <pc:docMk/>
          <pc:sldMk cId="0" sldId="257"/>
        </pc:sldMkLst>
        <pc:spChg chg="mod">
          <ac:chgData name="GUILHERME CARVALHO FRANCO DA SILVEIRA" userId="e431feacfcf95ae0" providerId="LiveId" clId="{957993A1-E155-4D51-86FA-AF7B0D2AAC8A}" dt="2025-07-31T22:39:00.411" v="3" actId="20577"/>
          <ac:spMkLst>
            <pc:docMk/>
            <pc:sldMk cId="0" sldId="257"/>
            <ac:spMk id="676" creationId="{00000000-0000-0000-0000-000000000000}"/>
          </ac:spMkLst>
        </pc:spChg>
      </pc:sldChg>
      <pc:sldChg chg="modSp mod">
        <pc:chgData name="GUILHERME CARVALHO FRANCO DA SILVEIRA" userId="e431feacfcf95ae0" providerId="LiveId" clId="{957993A1-E155-4D51-86FA-AF7B0D2AAC8A}" dt="2025-07-31T22:43:18.932" v="78" actId="20577"/>
        <pc:sldMkLst>
          <pc:docMk/>
          <pc:sldMk cId="1883982449" sldId="260"/>
        </pc:sldMkLst>
        <pc:spChg chg="mod">
          <ac:chgData name="GUILHERME CARVALHO FRANCO DA SILVEIRA" userId="e431feacfcf95ae0" providerId="LiveId" clId="{957993A1-E155-4D51-86FA-AF7B0D2AAC8A}" dt="2025-07-31T22:43:18.932" v="78" actId="20577"/>
          <ac:spMkLst>
            <pc:docMk/>
            <pc:sldMk cId="1883982449" sldId="260"/>
            <ac:spMk id="2" creationId="{D39D5782-775B-7967-F855-C17A685AD0E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C695D-F57A-4A00-868F-199975F7EE0D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104BB-74D0-4A6A-AD0E-AFA39BC68B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1821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2e581377d9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0" name="Google Shape;670;g2e581377d9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dirty="0"/>
              <a:t>teste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>
          <a:extLst>
            <a:ext uri="{FF2B5EF4-FFF2-40B4-BE49-F238E27FC236}">
              <a16:creationId xmlns:a16="http://schemas.microsoft.com/office/drawing/2014/main" id="{1E6E8354-0666-4F92-B99A-8719C5D66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2e581377d97_0_0:notes">
            <a:extLst>
              <a:ext uri="{FF2B5EF4-FFF2-40B4-BE49-F238E27FC236}">
                <a16:creationId xmlns:a16="http://schemas.microsoft.com/office/drawing/2014/main" id="{D1F0B8FB-905E-7461-6755-75B79C9FB3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0" name="Google Shape;670;g2e581377d97_0_0:notes">
            <a:extLst>
              <a:ext uri="{FF2B5EF4-FFF2-40B4-BE49-F238E27FC236}">
                <a16:creationId xmlns:a16="http://schemas.microsoft.com/office/drawing/2014/main" id="{300433CF-3C39-358E-6FE3-0620373215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dirty="0"/>
              <a:t>teste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759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>
          <a:extLst>
            <a:ext uri="{FF2B5EF4-FFF2-40B4-BE49-F238E27FC236}">
              <a16:creationId xmlns:a16="http://schemas.microsoft.com/office/drawing/2014/main" id="{69E1830B-73B7-F68E-1280-D6768CA16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2e581377d97_0_0:notes">
            <a:extLst>
              <a:ext uri="{FF2B5EF4-FFF2-40B4-BE49-F238E27FC236}">
                <a16:creationId xmlns:a16="http://schemas.microsoft.com/office/drawing/2014/main" id="{5D503456-F7B3-3857-D01F-4162E3FD0D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0" name="Google Shape;670;g2e581377d97_0_0:notes">
            <a:extLst>
              <a:ext uri="{FF2B5EF4-FFF2-40B4-BE49-F238E27FC236}">
                <a16:creationId xmlns:a16="http://schemas.microsoft.com/office/drawing/2014/main" id="{449648EB-E84A-3A15-7CB3-96B09555C6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dirty="0"/>
              <a:t>teste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6526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>
          <a:extLst>
            <a:ext uri="{FF2B5EF4-FFF2-40B4-BE49-F238E27FC236}">
              <a16:creationId xmlns:a16="http://schemas.microsoft.com/office/drawing/2014/main" id="{CFBC72C3-2C88-42C3-D02F-B9C4A2E06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2e581377d97_0_0:notes">
            <a:extLst>
              <a:ext uri="{FF2B5EF4-FFF2-40B4-BE49-F238E27FC236}">
                <a16:creationId xmlns:a16="http://schemas.microsoft.com/office/drawing/2014/main" id="{B4EBC4EE-5AC9-73D4-2DAC-BC6BBA50B7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0" name="Google Shape;670;g2e581377d97_0_0:notes">
            <a:extLst>
              <a:ext uri="{FF2B5EF4-FFF2-40B4-BE49-F238E27FC236}">
                <a16:creationId xmlns:a16="http://schemas.microsoft.com/office/drawing/2014/main" id="{1E198B04-941D-9DCD-B4DA-27AA342D06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dirty="0"/>
              <a:t>teste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3832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>
          <a:extLst>
            <a:ext uri="{FF2B5EF4-FFF2-40B4-BE49-F238E27FC236}">
              <a16:creationId xmlns:a16="http://schemas.microsoft.com/office/drawing/2014/main" id="{4D7D1FC4-F277-63DD-2C85-67ED2A40C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2e581377d97_0_0:notes">
            <a:extLst>
              <a:ext uri="{FF2B5EF4-FFF2-40B4-BE49-F238E27FC236}">
                <a16:creationId xmlns:a16="http://schemas.microsoft.com/office/drawing/2014/main" id="{B7175323-BA60-2E19-2271-BBD3563091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0" name="Google Shape;670;g2e581377d97_0_0:notes">
            <a:extLst>
              <a:ext uri="{FF2B5EF4-FFF2-40B4-BE49-F238E27FC236}">
                <a16:creationId xmlns:a16="http://schemas.microsoft.com/office/drawing/2014/main" id="{1982F719-C702-8DAC-3FC8-25C34842C6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dirty="0"/>
              <a:t>teste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8566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>
          <a:extLst>
            <a:ext uri="{FF2B5EF4-FFF2-40B4-BE49-F238E27FC236}">
              <a16:creationId xmlns:a16="http://schemas.microsoft.com/office/drawing/2014/main" id="{866DC0D3-3671-3ADF-6B98-62A0F2FF6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2e581377d97_0_0:notes">
            <a:extLst>
              <a:ext uri="{FF2B5EF4-FFF2-40B4-BE49-F238E27FC236}">
                <a16:creationId xmlns:a16="http://schemas.microsoft.com/office/drawing/2014/main" id="{52E08C47-1464-2AAD-DF52-D7CBBAF212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0" name="Google Shape;670;g2e581377d97_0_0:notes">
            <a:extLst>
              <a:ext uri="{FF2B5EF4-FFF2-40B4-BE49-F238E27FC236}">
                <a16:creationId xmlns:a16="http://schemas.microsoft.com/office/drawing/2014/main" id="{5AD6C35D-AD86-BEF3-72D8-C9DCA70D0D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dirty="0"/>
              <a:t>teste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08880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>
          <a:extLst>
            <a:ext uri="{FF2B5EF4-FFF2-40B4-BE49-F238E27FC236}">
              <a16:creationId xmlns:a16="http://schemas.microsoft.com/office/drawing/2014/main" id="{35DCB54E-6052-9E6B-9238-89AC59A2D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2e581377d97_0_0:notes">
            <a:extLst>
              <a:ext uri="{FF2B5EF4-FFF2-40B4-BE49-F238E27FC236}">
                <a16:creationId xmlns:a16="http://schemas.microsoft.com/office/drawing/2014/main" id="{7AEC8642-E5AC-D927-FE01-25A6EDFCBC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0" name="Google Shape;670;g2e581377d97_0_0:notes">
            <a:extLst>
              <a:ext uri="{FF2B5EF4-FFF2-40B4-BE49-F238E27FC236}">
                <a16:creationId xmlns:a16="http://schemas.microsoft.com/office/drawing/2014/main" id="{0F379D77-9A03-88C6-7BEA-51F413221E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dirty="0"/>
              <a:t>teste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81034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>
          <a:extLst>
            <a:ext uri="{FF2B5EF4-FFF2-40B4-BE49-F238E27FC236}">
              <a16:creationId xmlns:a16="http://schemas.microsoft.com/office/drawing/2014/main" id="{936B4AC9-68DE-7CEF-5338-EDEE9E831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2e581377d97_0_0:notes">
            <a:extLst>
              <a:ext uri="{FF2B5EF4-FFF2-40B4-BE49-F238E27FC236}">
                <a16:creationId xmlns:a16="http://schemas.microsoft.com/office/drawing/2014/main" id="{BA6D14AF-B352-0334-B73A-FBBDCB37AD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0" name="Google Shape;670;g2e581377d97_0_0:notes">
            <a:extLst>
              <a:ext uri="{FF2B5EF4-FFF2-40B4-BE49-F238E27FC236}">
                <a16:creationId xmlns:a16="http://schemas.microsoft.com/office/drawing/2014/main" id="{CE7255E0-4815-F87E-3580-CEB0980240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dirty="0"/>
              <a:t>teste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913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>
          <a:extLst>
            <a:ext uri="{FF2B5EF4-FFF2-40B4-BE49-F238E27FC236}">
              <a16:creationId xmlns:a16="http://schemas.microsoft.com/office/drawing/2014/main" id="{328F355C-BEFC-E381-48CD-0DF59361E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2e581377d97_0_0:notes">
            <a:extLst>
              <a:ext uri="{FF2B5EF4-FFF2-40B4-BE49-F238E27FC236}">
                <a16:creationId xmlns:a16="http://schemas.microsoft.com/office/drawing/2014/main" id="{DB3EFCA7-5A13-36A9-58F7-B451D04958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0" name="Google Shape;670;g2e581377d97_0_0:notes">
            <a:extLst>
              <a:ext uri="{FF2B5EF4-FFF2-40B4-BE49-F238E27FC236}">
                <a16:creationId xmlns:a16="http://schemas.microsoft.com/office/drawing/2014/main" id="{28EAE349-11C0-D9FD-2B6D-48BE1F2784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dirty="0"/>
              <a:t>teste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4354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5E738B-B1ED-C179-854C-58B32A6BC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F7C2F5-7D6D-B0CB-4767-DF4A5E98F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9F6E48-C772-E15E-FA6C-8A4EC4BE4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A1E076-BA3B-84A9-5303-5B960E168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29BF489-E3FF-E18A-252C-ED7F958B9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706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D127BF-BBA9-5C18-130F-7590E8A9F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EEBC8EC-CE51-CB28-8988-4D06B45F1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4F3F32-B367-AE4A-9318-9B1F9A12F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11BB81-9D63-4727-71EC-EAA1C3226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6B2E0A-9A4A-90F6-A607-F78BA2AED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1811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1BF83F3-22EA-B3DC-BF78-908AC5ABE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B3F3249-3B56-DE80-5F20-FCE352DE4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C34039-A3C3-1493-A581-CD89845C0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AFA2FF-8121-12BC-4A75-D440F36DA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108FB54-A5B2-6153-9724-34B4F630D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964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8B6106-40E7-4EF8-1BA6-26DCA38DE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EE58FB-78FA-25B0-4D6C-CCC7F01B2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B5D017-64F0-7866-99BC-6C6C75614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94C021-A345-4BCB-7AB3-E18E014B2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D1947DD-8F2F-961F-A3B9-442A780E3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836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E1F3CD-E87C-0C80-1CE4-73505FD1B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FEBC1AD-2D11-9AF7-71C5-D9F2F8795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53D9D4-B36D-AC64-7A71-E37DD9784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055261-DD09-9EA1-9241-76FFE6335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AF3215-B1A1-76E3-09E1-D509C0DFE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1273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5B8D9B-45D0-7A14-114A-F57CF392C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F91E6F-580F-92E3-0759-C31933F1A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9F4223-DB0A-63FE-DFE1-C1C0D5296B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6A461C7-0943-51EC-CD0C-AF57F5202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E5285F3-71C6-B845-DD26-05A9567E2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B195FC8-E484-F722-95B1-60521A98E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974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5AE878-6BB1-A15E-BD63-8C93C63B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970DB4-E227-D536-26D3-BAD1EF22F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4DF87F7-658D-07EE-A954-2F69583CA5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F6FBDA7-A663-1A8B-1A92-F543C7A50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2AB181E-0259-83F4-103C-53C9703EB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FAB2F8E-D6DE-4D23-F726-6DA944A1C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E670477-B536-CE3F-82CD-7C5AD6428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6A055A-AB6C-CA73-D635-A632847C0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588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F948A-E1D7-950B-9A6A-AB449059A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D0CBF05-3932-09BB-4607-6BDD55513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422371C-81D9-9EF0-425C-C4A79577F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695CD60-FE3F-D325-00CA-0C1C4BD79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19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03567EC-83FB-2A8F-B613-6A4CD8302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5660881-5562-807E-9538-DD0AE22B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BB3AC2F-FDB2-4ABF-F59D-FA4191D0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5575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A12A2C-A08D-A4DF-07AA-598999223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2543B6-457E-4CCB-C811-C6A7D4036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8E7F1D8-2FE3-97CD-0E85-6640992E20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F348BB8-E59F-5C09-5BDE-8E86BAD19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0BD994C-C08D-AA62-61E9-C5E2486DC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853F4F-B3AB-19D5-121B-E9F93286B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0328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D4793E-18CC-88AB-3EF4-86994FC27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E5CE481-F416-DAE8-A7BF-5E27A59D8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B9DC2FF-3D3A-0F35-B536-D942093F0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7C535DC-F3F2-A3D0-5A31-DDCAE6CBB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F9392F2-F89C-252B-1424-2DF5BD7EB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A5EAC8-9431-46CB-A0DA-02CC8241C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638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4A6E2EE-710B-7E4C-40A2-8C4B7814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5EF70D6-F47F-E1F7-B1A4-8A0D90A89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87FCCF-31B1-C729-9E0F-69312C1DD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7B541F-5762-4042-AF49-BAEB9A74839C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73DD1-D178-D548-DA6C-CA5454539D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D26E59-11AB-B5B4-E80B-CE5D922510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85E25D-524E-4D42-A632-9A45EC6196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56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letramentodigital.pesquisa@gmail.com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3" name="Google Shape;673;g2e581377d97_0_0" descr="Forma&#10;&#10;Descrição gerada automa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041" y="272366"/>
            <a:ext cx="933467" cy="866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74" name="Google Shape;674;g2e581377d97_0_0" descr="Logotipo&#10;&#10;Descrição gerada automa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61524" y="472172"/>
            <a:ext cx="1344000" cy="502153"/>
          </a:xfrm>
          <a:prstGeom prst="rect">
            <a:avLst/>
          </a:prstGeom>
          <a:noFill/>
          <a:ln>
            <a:noFill/>
          </a:ln>
        </p:spPr>
      </p:pic>
      <p:sp>
        <p:nvSpPr>
          <p:cNvPr id="676" name="Google Shape;676;g2e581377d97_0_0"/>
          <p:cNvSpPr txBox="1"/>
          <p:nvPr/>
        </p:nvSpPr>
        <p:spPr>
          <a:xfrm>
            <a:off x="5298141" y="3268981"/>
            <a:ext cx="6607383" cy="3414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r">
              <a:buClr>
                <a:srgbClr val="000000"/>
              </a:buClr>
              <a:buSzPts val="1400"/>
            </a:pPr>
            <a:r>
              <a:rPr lang="en" sz="1867" b="1" dirty="0">
                <a:solidFill>
                  <a:schemeClr val="dk1"/>
                </a:solidFill>
                <a:highlight>
                  <a:srgbClr val="00FFFF"/>
                </a:highlight>
                <a:latin typeface="Lato"/>
                <a:ea typeface="Lato"/>
                <a:cs typeface="Lato"/>
                <a:sym typeface="Lato"/>
              </a:rPr>
              <a:t>Equipe do Projeto</a:t>
            </a:r>
          </a:p>
          <a:p>
            <a:pPr algn="r">
              <a:buClr>
                <a:srgbClr val="000000"/>
              </a:buClr>
              <a:buSzPts val="1400"/>
            </a:pPr>
            <a:endParaRPr lang="en" sz="1867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algn="r">
              <a:buClr>
                <a:srgbClr val="000000"/>
              </a:buClr>
              <a:buSzPts val="1400"/>
            </a:pPr>
            <a:r>
              <a:rPr lang="en" sz="1867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Docentes do CP:</a:t>
            </a:r>
            <a:r>
              <a:rPr lang="en" sz="1867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</a:p>
          <a:p>
            <a:pPr algn="r">
              <a:buClr>
                <a:srgbClr val="000000"/>
              </a:buClr>
              <a:buSzPts val="1400"/>
            </a:pPr>
            <a:r>
              <a:rPr lang="en" sz="1867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Prof. Guilherme; Profa. Giovanna</a:t>
            </a:r>
            <a:r>
              <a:rPr lang="pt-BR" sz="1867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; </a:t>
            </a:r>
          </a:p>
          <a:p>
            <a:pPr algn="r">
              <a:buClr>
                <a:srgbClr val="000000"/>
              </a:buClr>
              <a:buSzPts val="1400"/>
            </a:pPr>
            <a:r>
              <a:rPr lang="pt-BR" sz="1867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Prof. Santer; Profa. Alessandra; Profa. Amanda</a:t>
            </a:r>
          </a:p>
          <a:p>
            <a:pPr algn="r">
              <a:buClr>
                <a:srgbClr val="000000"/>
              </a:buClr>
              <a:buSzPts val="1400"/>
            </a:pPr>
            <a:endParaRPr lang="pt-BR" sz="1867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algn="r">
              <a:buClr>
                <a:srgbClr val="000000"/>
              </a:buClr>
              <a:buSzPts val="1400"/>
            </a:pPr>
            <a:r>
              <a:rPr lang="pt-BR" sz="1867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Grupo de Pesquisa (Fapemig + Cátedra Magda Soares)</a:t>
            </a:r>
            <a:r>
              <a:rPr lang="pt-BR" sz="1867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: </a:t>
            </a:r>
          </a:p>
          <a:p>
            <a:pPr algn="r">
              <a:buClr>
                <a:srgbClr val="000000"/>
              </a:buClr>
              <a:buSzPts val="1400"/>
            </a:pPr>
            <a:r>
              <a:rPr lang="pt-BR" sz="1867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Júlia Ruiz; Maria Luiza; Sofia; Ilaiya Oliveira, Júlia Emanuele</a:t>
            </a:r>
          </a:p>
          <a:p>
            <a:pPr algn="ctr">
              <a:buClr>
                <a:srgbClr val="000000"/>
              </a:buClr>
              <a:buSzPts val="1400"/>
            </a:pPr>
            <a:endParaRPr lang="pt-BR" sz="1867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algn="r">
              <a:buSzPts val="1400"/>
            </a:pPr>
            <a:r>
              <a:rPr lang="pt-BR" sz="1900" b="1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letramentodigital.pesquisa@gmail.com</a:t>
            </a:r>
            <a:endParaRPr lang="pt-BR" sz="1900" b="1" dirty="0"/>
          </a:p>
          <a:p>
            <a:pPr algn="ctr">
              <a:buClr>
                <a:srgbClr val="000000"/>
              </a:buClr>
              <a:buSzPts val="1400"/>
            </a:pPr>
            <a:endParaRPr lang="pt-BR" sz="1867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CE6353D1-6088-461C-2744-4BCDC9F5A1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4812"/>
            <a:ext cx="12191999" cy="767723"/>
          </a:xfrm>
        </p:spPr>
        <p:txBody>
          <a:bodyPr>
            <a:noAutofit/>
          </a:bodyPr>
          <a:lstStyle/>
          <a:p>
            <a:r>
              <a:rPr lang="pt-BR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CONVERSA COM ESTUDANTES DO 3º CICLO</a:t>
            </a:r>
            <a:endParaRPr lang="pt-BR" sz="25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C294F2-830D-48CC-F1F2-8CBB6DD9A53E}"/>
              </a:ext>
            </a:extLst>
          </p:cNvPr>
          <p:cNvSpPr txBox="1"/>
          <p:nvPr/>
        </p:nvSpPr>
        <p:spPr>
          <a:xfrm>
            <a:off x="1" y="1056815"/>
            <a:ext cx="1219199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1ª Avaliação do Projeto de ensino</a:t>
            </a:r>
          </a:p>
          <a:p>
            <a:pPr algn="ctr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80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"</a:t>
            </a:r>
            <a:r>
              <a:rPr lang="pt-BR" sz="28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Tempo de recreio, tempo de formação</a:t>
            </a:r>
            <a:r>
              <a:rPr lang="pt-BR" sz="280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: 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lei </a:t>
            </a:r>
            <a:r>
              <a:rPr lang="pt-B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15.100/2025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e a </a:t>
            </a:r>
            <a:r>
              <a:rPr lang="pt-BR" sz="280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educação para o uso de aparelhos eletrônicos de estudantes do 3º ciclo"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>
          <a:extLst>
            <a:ext uri="{FF2B5EF4-FFF2-40B4-BE49-F238E27FC236}">
              <a16:creationId xmlns:a16="http://schemas.microsoft.com/office/drawing/2014/main" id="{9388ED9E-2973-0772-49DC-FC3FFA5F8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3" name="Google Shape;673;g2e581377d97_0_0" descr="Forma&#10;&#10;Descrição gerada automaticamente">
            <a:extLst>
              <a:ext uri="{FF2B5EF4-FFF2-40B4-BE49-F238E27FC236}">
                <a16:creationId xmlns:a16="http://schemas.microsoft.com/office/drawing/2014/main" id="{775A3469-F5BE-F8EB-BF69-3301012F04C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041" y="272366"/>
            <a:ext cx="933467" cy="866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74" name="Google Shape;674;g2e581377d97_0_0" descr="Logotipo&#10;&#10;Descrição gerada automaticamente">
            <a:extLst>
              <a:ext uri="{FF2B5EF4-FFF2-40B4-BE49-F238E27FC236}">
                <a16:creationId xmlns:a16="http://schemas.microsoft.com/office/drawing/2014/main" id="{722C78C8-CDDA-EDDE-C56E-CF35C891D4EA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61524" y="472172"/>
            <a:ext cx="1344000" cy="50215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7E0EC2CD-660C-6A32-5C23-36F0A31293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4812"/>
            <a:ext cx="12191999" cy="767723"/>
          </a:xfrm>
        </p:spPr>
        <p:txBody>
          <a:bodyPr>
            <a:noAutofit/>
          </a:bodyPr>
          <a:lstStyle/>
          <a:p>
            <a:r>
              <a:rPr lang="pt-BR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CONVERSA COM ESTUDANTES DO 3º CICLO</a:t>
            </a:r>
            <a:endParaRPr lang="pt-BR" sz="25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743F6FD-24DE-AC23-D5E1-315471C64C07}"/>
              </a:ext>
            </a:extLst>
          </p:cNvPr>
          <p:cNvSpPr txBox="1"/>
          <p:nvPr/>
        </p:nvSpPr>
        <p:spPr>
          <a:xfrm>
            <a:off x="1" y="1271685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1ª Avaliação do Projeto de Ensino dos “Celulares no Recreio”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39D5782-775B-7967-F855-C17A685AD0EA}"/>
              </a:ext>
            </a:extLst>
          </p:cNvPr>
          <p:cNvSpPr txBox="1">
            <a:spLocks/>
          </p:cNvSpPr>
          <p:nvPr/>
        </p:nvSpPr>
        <p:spPr>
          <a:xfrm>
            <a:off x="1051561" y="2578694"/>
            <a:ext cx="9509964" cy="34321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>
                <a:highlight>
                  <a:srgbClr val="FFFF00"/>
                </a:highligh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Questionário on-line para todo o 3º ciclo</a:t>
            </a:r>
          </a:p>
          <a:p>
            <a:endParaRPr lang="pt-BR" sz="2800" b="1" dirty="0">
              <a:highlight>
                <a:srgbClr val="FFFF00"/>
              </a:highligh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pt-BR" sz="28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QR CODE </a:t>
            </a: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nas salas</a:t>
            </a:r>
          </a:p>
          <a:p>
            <a:endParaRPr lang="pt-BR" sz="28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Importância de responderem com </a:t>
            </a:r>
            <a:r>
              <a:rPr lang="pt-BR" sz="2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SINCERIDADE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Apenas o professor </a:t>
            </a:r>
            <a:r>
              <a:rPr lang="pt-BR" sz="280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Guilherme terá </a:t>
            </a:r>
            <a:r>
              <a:rPr lang="pt-BR" sz="2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acesso</a:t>
            </a: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aos nomes nas respostas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t-BR" sz="2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Não haverá </a:t>
            </a: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nenhuma consequência negativa e nenhum prejuízo para quem for sincero e reconhecer os erros e as burlas</a:t>
            </a:r>
          </a:p>
        </p:txBody>
      </p:sp>
    </p:spTree>
    <p:extLst>
      <p:ext uri="{BB962C8B-B14F-4D97-AF65-F5344CB8AC3E}">
        <p14:creationId xmlns:p14="http://schemas.microsoft.com/office/powerpoint/2010/main" val="1883982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>
          <a:extLst>
            <a:ext uri="{FF2B5EF4-FFF2-40B4-BE49-F238E27FC236}">
              <a16:creationId xmlns:a16="http://schemas.microsoft.com/office/drawing/2014/main" id="{8626DC36-391A-7919-06C9-8B611CBFC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3" name="Google Shape;673;g2e581377d97_0_0" descr="Forma&#10;&#10;Descrição gerada automaticamente">
            <a:extLst>
              <a:ext uri="{FF2B5EF4-FFF2-40B4-BE49-F238E27FC236}">
                <a16:creationId xmlns:a16="http://schemas.microsoft.com/office/drawing/2014/main" id="{1BB92EAD-2E1B-4F0C-937D-4E4F1371873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041" y="272366"/>
            <a:ext cx="933467" cy="866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74" name="Google Shape;674;g2e581377d97_0_0" descr="Logotipo&#10;&#10;Descrição gerada automaticamente">
            <a:extLst>
              <a:ext uri="{FF2B5EF4-FFF2-40B4-BE49-F238E27FC236}">
                <a16:creationId xmlns:a16="http://schemas.microsoft.com/office/drawing/2014/main" id="{5FF6CA39-F682-4AED-CDA9-69F22E80C2C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61524" y="472172"/>
            <a:ext cx="1344000" cy="50215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640E6502-3586-1788-DD85-42DE20EF62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4812"/>
            <a:ext cx="12191999" cy="767723"/>
          </a:xfrm>
        </p:spPr>
        <p:txBody>
          <a:bodyPr>
            <a:noAutofit/>
          </a:bodyPr>
          <a:lstStyle/>
          <a:p>
            <a:r>
              <a:rPr lang="pt-BR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CONVERSA COM ESTUDANTES DO 3º CICLO</a:t>
            </a:r>
            <a:endParaRPr lang="pt-BR" sz="25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259D82D-2125-9524-18E6-D162B85D6877}"/>
              </a:ext>
            </a:extLst>
          </p:cNvPr>
          <p:cNvSpPr txBox="1"/>
          <p:nvPr/>
        </p:nvSpPr>
        <p:spPr>
          <a:xfrm>
            <a:off x="1" y="1271685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1ª Avaliação do Projeto de Ensino dos “Celulares no Recreio”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09463A4-2F5A-7893-9B9C-FDF612C643E9}"/>
              </a:ext>
            </a:extLst>
          </p:cNvPr>
          <p:cNvSpPr txBox="1">
            <a:spLocks/>
          </p:cNvSpPr>
          <p:nvPr/>
        </p:nvSpPr>
        <p:spPr>
          <a:xfrm>
            <a:off x="905774" y="2491740"/>
            <a:ext cx="10547086" cy="24433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200000"/>
              </a:lnSpc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Por que vocês acham que um grupo de professores e bolsistas do CP resolveu fazer um projeto de ensino que, aparentemente, dá muito mais trabalho do que apenas aplicar a proibição permitida por lei?</a:t>
            </a:r>
          </a:p>
        </p:txBody>
      </p:sp>
    </p:spTree>
    <p:extLst>
      <p:ext uri="{BB962C8B-B14F-4D97-AF65-F5344CB8AC3E}">
        <p14:creationId xmlns:p14="http://schemas.microsoft.com/office/powerpoint/2010/main" val="423883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>
          <a:extLst>
            <a:ext uri="{FF2B5EF4-FFF2-40B4-BE49-F238E27FC236}">
              <a16:creationId xmlns:a16="http://schemas.microsoft.com/office/drawing/2014/main" id="{55F8287A-8A39-AA73-6C34-6EA50D889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3" name="Google Shape;673;g2e581377d97_0_0" descr="Forma&#10;&#10;Descrição gerada automaticamente">
            <a:extLst>
              <a:ext uri="{FF2B5EF4-FFF2-40B4-BE49-F238E27FC236}">
                <a16:creationId xmlns:a16="http://schemas.microsoft.com/office/drawing/2014/main" id="{B6F1E25D-E3D5-1877-A3C5-DECB49735EA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041" y="272366"/>
            <a:ext cx="933467" cy="866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74" name="Google Shape;674;g2e581377d97_0_0" descr="Logotipo&#10;&#10;Descrição gerada automaticamente">
            <a:extLst>
              <a:ext uri="{FF2B5EF4-FFF2-40B4-BE49-F238E27FC236}">
                <a16:creationId xmlns:a16="http://schemas.microsoft.com/office/drawing/2014/main" id="{6A69E755-1044-73D9-F7B7-14BC95077DC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61524" y="472172"/>
            <a:ext cx="1344000" cy="50215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0D39DA42-B7FA-82A6-EE28-D9AFC837A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4812"/>
            <a:ext cx="12191999" cy="767723"/>
          </a:xfrm>
        </p:spPr>
        <p:txBody>
          <a:bodyPr>
            <a:noAutofit/>
          </a:bodyPr>
          <a:lstStyle/>
          <a:p>
            <a:r>
              <a:rPr lang="pt-BR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CONVERSA COM ESTUDANTES DO 3º CICLO</a:t>
            </a:r>
            <a:endParaRPr lang="pt-BR" sz="25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7B316BA-87C2-82CD-1051-73A54400E138}"/>
              </a:ext>
            </a:extLst>
          </p:cNvPr>
          <p:cNvSpPr txBox="1"/>
          <p:nvPr/>
        </p:nvSpPr>
        <p:spPr>
          <a:xfrm>
            <a:off x="1" y="1271685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1ª Avaliação do Projeto de Ensino dos “Celulares no Recreio”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E40EA57-C866-EAE0-A406-E97F6A2AC23B}"/>
              </a:ext>
            </a:extLst>
          </p:cNvPr>
          <p:cNvSpPr txBox="1">
            <a:spLocks/>
          </p:cNvSpPr>
          <p:nvPr/>
        </p:nvSpPr>
        <p:spPr>
          <a:xfrm>
            <a:off x="439041" y="1927433"/>
            <a:ext cx="11466483" cy="300762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200000"/>
              </a:lnSpc>
            </a:pPr>
            <a:r>
              <a:rPr lang="pt-BR" sz="2800" b="1" dirty="0">
                <a:highlight>
                  <a:srgbClr val="FFFF00"/>
                </a:highligh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REFLEXÃO 1: SEMANAS DE USO LIBERADO NO RECREIO</a:t>
            </a:r>
          </a:p>
          <a:p>
            <a:pPr marL="457200" indent="-457200" algn="just">
              <a:lnSpc>
                <a:spcPct val="200000"/>
              </a:lnSpc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Vocês têm dado conta de evitar usos não adequados ao ambiente escolar? </a:t>
            </a:r>
          </a:p>
          <a:p>
            <a:pPr marL="457200" indent="-457200" algn="just">
              <a:lnSpc>
                <a:spcPct val="200000"/>
              </a:lnSpc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Você deixou de fazer usos inadequados que fazia no ano passado?</a:t>
            </a:r>
          </a:p>
        </p:txBody>
      </p:sp>
    </p:spTree>
    <p:extLst>
      <p:ext uri="{BB962C8B-B14F-4D97-AF65-F5344CB8AC3E}">
        <p14:creationId xmlns:p14="http://schemas.microsoft.com/office/powerpoint/2010/main" val="3902213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>
          <a:extLst>
            <a:ext uri="{FF2B5EF4-FFF2-40B4-BE49-F238E27FC236}">
              <a16:creationId xmlns:a16="http://schemas.microsoft.com/office/drawing/2014/main" id="{63A2DA56-CA73-420F-322E-680CD0A2A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3" name="Google Shape;673;g2e581377d97_0_0" descr="Forma&#10;&#10;Descrição gerada automaticamente">
            <a:extLst>
              <a:ext uri="{FF2B5EF4-FFF2-40B4-BE49-F238E27FC236}">
                <a16:creationId xmlns:a16="http://schemas.microsoft.com/office/drawing/2014/main" id="{D6BDEF5D-2BA7-DC5A-0FF9-EFB6BF10974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041" y="272366"/>
            <a:ext cx="933467" cy="866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74" name="Google Shape;674;g2e581377d97_0_0" descr="Logotipo&#10;&#10;Descrição gerada automaticamente">
            <a:extLst>
              <a:ext uri="{FF2B5EF4-FFF2-40B4-BE49-F238E27FC236}">
                <a16:creationId xmlns:a16="http://schemas.microsoft.com/office/drawing/2014/main" id="{19D0C2EE-DFB5-EA2A-3260-007AFC49483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61524" y="472172"/>
            <a:ext cx="1344000" cy="50215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0D0D8889-D5C8-B392-DA37-7FC425A95F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4812"/>
            <a:ext cx="12191999" cy="767723"/>
          </a:xfrm>
        </p:spPr>
        <p:txBody>
          <a:bodyPr>
            <a:noAutofit/>
          </a:bodyPr>
          <a:lstStyle/>
          <a:p>
            <a:r>
              <a:rPr lang="pt-BR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CONVERSA COM ESTUDANTES DO 3º CICLO</a:t>
            </a:r>
            <a:endParaRPr lang="pt-BR" sz="25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92233F0-D466-FDCA-A370-B555060A802D}"/>
              </a:ext>
            </a:extLst>
          </p:cNvPr>
          <p:cNvSpPr txBox="1"/>
          <p:nvPr/>
        </p:nvSpPr>
        <p:spPr>
          <a:xfrm>
            <a:off x="1" y="1271685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1ª Avaliação do Projeto de Ensino dos “Celulares no Recreio”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5B4BB60C-4BCA-32D3-7B58-DDC439EC6316}"/>
              </a:ext>
            </a:extLst>
          </p:cNvPr>
          <p:cNvSpPr txBox="1">
            <a:spLocks/>
          </p:cNvSpPr>
          <p:nvPr/>
        </p:nvSpPr>
        <p:spPr>
          <a:xfrm>
            <a:off x="1120926" y="2124055"/>
            <a:ext cx="10456991" cy="28296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200000"/>
              </a:lnSpc>
            </a:pPr>
            <a:r>
              <a:rPr lang="pt-BR" sz="2800" b="1" dirty="0">
                <a:highlight>
                  <a:srgbClr val="FFFF00"/>
                </a:highligh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REFLEXÃO 2: SEMANAS DE USO NÃO LIBERADO NO RECREIO</a:t>
            </a:r>
          </a:p>
          <a:p>
            <a:pPr marL="457200" indent="-457200" algn="just">
              <a:lnSpc>
                <a:spcPct val="200000"/>
              </a:lnSpc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 O SENTIMENTO NESSAS SEMANAS?</a:t>
            </a:r>
          </a:p>
          <a:p>
            <a:pPr marL="457200" indent="-457200" algn="just">
              <a:lnSpc>
                <a:spcPct val="200000"/>
              </a:lnSpc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QUEM ESTÁ FAZENDO COISAS NOVAS/DIFERENTES NESSAS SEMANAS?</a:t>
            </a:r>
          </a:p>
          <a:p>
            <a:pPr marL="457200" indent="-457200" algn="just">
              <a:lnSpc>
                <a:spcPct val="200000"/>
              </a:lnSpc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QUAIS AS DIFICULDADES PARA CUMPRIR COM O COMBINADO?</a:t>
            </a:r>
          </a:p>
          <a:p>
            <a:pPr marL="457200" indent="-457200" algn="just">
              <a:lnSpc>
                <a:spcPct val="200000"/>
              </a:lnSpc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COMO SUPERAR ESSAS DIFICULDADES?</a:t>
            </a:r>
          </a:p>
        </p:txBody>
      </p:sp>
    </p:spTree>
    <p:extLst>
      <p:ext uri="{BB962C8B-B14F-4D97-AF65-F5344CB8AC3E}">
        <p14:creationId xmlns:p14="http://schemas.microsoft.com/office/powerpoint/2010/main" val="1207567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>
          <a:extLst>
            <a:ext uri="{FF2B5EF4-FFF2-40B4-BE49-F238E27FC236}">
              <a16:creationId xmlns:a16="http://schemas.microsoft.com/office/drawing/2014/main" id="{AB8E9752-F3E7-3CAE-632A-4E8D35F9A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3" name="Google Shape;673;g2e581377d97_0_0" descr="Forma&#10;&#10;Descrição gerada automaticamente">
            <a:extLst>
              <a:ext uri="{FF2B5EF4-FFF2-40B4-BE49-F238E27FC236}">
                <a16:creationId xmlns:a16="http://schemas.microsoft.com/office/drawing/2014/main" id="{CDF6A4F0-1DFB-7E97-6FEC-76DC4E27ED3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041" y="272366"/>
            <a:ext cx="933467" cy="866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74" name="Google Shape;674;g2e581377d97_0_0" descr="Logotipo&#10;&#10;Descrição gerada automaticamente">
            <a:extLst>
              <a:ext uri="{FF2B5EF4-FFF2-40B4-BE49-F238E27FC236}">
                <a16:creationId xmlns:a16="http://schemas.microsoft.com/office/drawing/2014/main" id="{716D56C0-A642-0DFA-449B-11B0E9879CF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61524" y="472172"/>
            <a:ext cx="1344000" cy="50215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1EE50818-CE41-4EE1-7C6F-E8F8C5C57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4812"/>
            <a:ext cx="12191999" cy="767723"/>
          </a:xfrm>
        </p:spPr>
        <p:txBody>
          <a:bodyPr>
            <a:noAutofit/>
          </a:bodyPr>
          <a:lstStyle/>
          <a:p>
            <a:r>
              <a:rPr lang="pt-BR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CONVERSA COM ESTUDANTES DO 3º CICLO</a:t>
            </a:r>
            <a:endParaRPr lang="pt-BR" sz="25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D1C69EF-BB20-DB69-EA61-758206F82FEB}"/>
              </a:ext>
            </a:extLst>
          </p:cNvPr>
          <p:cNvSpPr txBox="1"/>
          <p:nvPr/>
        </p:nvSpPr>
        <p:spPr>
          <a:xfrm>
            <a:off x="1" y="1271685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1ª Avaliação do Projeto de Ensino dos “Celulares no Recreio”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E68453-60BB-F796-D666-63D49DA787CF}"/>
              </a:ext>
            </a:extLst>
          </p:cNvPr>
          <p:cNvSpPr txBox="1">
            <a:spLocks/>
          </p:cNvSpPr>
          <p:nvPr/>
        </p:nvSpPr>
        <p:spPr>
          <a:xfrm>
            <a:off x="905774" y="2124055"/>
            <a:ext cx="10122484" cy="300762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200000"/>
              </a:lnSpc>
            </a:pPr>
            <a:r>
              <a:rPr lang="pt-BR" sz="2800" b="1" dirty="0">
                <a:highlight>
                  <a:srgbClr val="FFFF00"/>
                </a:highligh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REFLEXÃO 3: 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 QUE FAZER PARA AS PESSOAS QUE NÃO ESTÃO CUMPRINDO O COMBINADO MUDAREM DE ATITUDE? 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VOCÊ MUDOU ALGUMA ATITUDE OU APRENDEU ALGUMA COISA COM ESSE PROJETO?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VOCÊ TEM SUGESTÕES PARA </a:t>
            </a:r>
            <a:r>
              <a:rPr lang="pt-BR" sz="280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 MELHORAR PROJETO</a:t>
            </a: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49397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>
          <a:extLst>
            <a:ext uri="{FF2B5EF4-FFF2-40B4-BE49-F238E27FC236}">
              <a16:creationId xmlns:a16="http://schemas.microsoft.com/office/drawing/2014/main" id="{6D5D4682-54EF-B017-BF9D-120D1A026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3" name="Google Shape;673;g2e581377d97_0_0" descr="Forma&#10;&#10;Descrição gerada automaticamente">
            <a:extLst>
              <a:ext uri="{FF2B5EF4-FFF2-40B4-BE49-F238E27FC236}">
                <a16:creationId xmlns:a16="http://schemas.microsoft.com/office/drawing/2014/main" id="{D8036ABF-B67A-9A18-2AD4-514C06F9B74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041" y="272366"/>
            <a:ext cx="933467" cy="866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74" name="Google Shape;674;g2e581377d97_0_0" descr="Logotipo&#10;&#10;Descrição gerada automaticamente">
            <a:extLst>
              <a:ext uri="{FF2B5EF4-FFF2-40B4-BE49-F238E27FC236}">
                <a16:creationId xmlns:a16="http://schemas.microsoft.com/office/drawing/2014/main" id="{DD6BAC09-3D18-5DEC-0D30-564BF60394C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61524" y="472172"/>
            <a:ext cx="1344000" cy="50215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471FCE8D-5816-E76F-C5C0-07F6E85D9C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4812"/>
            <a:ext cx="12191999" cy="767723"/>
          </a:xfrm>
        </p:spPr>
        <p:txBody>
          <a:bodyPr>
            <a:noAutofit/>
          </a:bodyPr>
          <a:lstStyle/>
          <a:p>
            <a:r>
              <a:rPr lang="pt-BR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CONVERSA COM ESTUDANTES DO 3º CICLO</a:t>
            </a:r>
            <a:endParaRPr lang="pt-BR" sz="25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298F041-D51B-8ADB-9CFC-AF1FCE3B4A20}"/>
              </a:ext>
            </a:extLst>
          </p:cNvPr>
          <p:cNvSpPr txBox="1"/>
          <p:nvPr/>
        </p:nvSpPr>
        <p:spPr>
          <a:xfrm>
            <a:off x="1" y="1271685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1ª Avaliação do Projeto de Ensino dos “Celulares no Recreio”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9866FF9-8773-6FF2-46F0-0B41A1BE4D9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b="9853"/>
          <a:stretch/>
        </p:blipFill>
        <p:spPr>
          <a:xfrm>
            <a:off x="751421" y="2164395"/>
            <a:ext cx="6604838" cy="3607398"/>
          </a:xfrm>
          <a:prstGeom prst="rect">
            <a:avLst/>
          </a:prstGeom>
          <a:solidFill>
            <a:srgbClr val="C00000"/>
          </a:solidFill>
          <a:ln w="57150">
            <a:solidFill>
              <a:srgbClr val="FF0000"/>
            </a:solidFill>
          </a:ln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B4A3900-F9E2-0BDC-C552-E8443A63A995}"/>
              </a:ext>
            </a:extLst>
          </p:cNvPr>
          <p:cNvSpPr txBox="1"/>
          <p:nvPr/>
        </p:nvSpPr>
        <p:spPr>
          <a:xfrm>
            <a:off x="7570693" y="2164395"/>
            <a:ext cx="4334831" cy="36073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highlight>
                  <a:srgbClr val="FFFF00"/>
                </a:highligh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 que responder para essa pessoa?</a:t>
            </a:r>
          </a:p>
          <a:p>
            <a:pPr marL="285750" indent="-285750" algn="just">
              <a:lnSpc>
                <a:spcPct val="200000"/>
              </a:lnSpc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 lei estava certa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os estudantes não dão conta e só a proibição absoluta vai dar jeito.</a:t>
            </a:r>
          </a:p>
          <a:p>
            <a:pPr marL="285750" indent="-285750" algn="just">
              <a:lnSpc>
                <a:spcPct val="200000"/>
              </a:lnSpc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Vamos desistir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do projeto e fazer como as outras escolas: proibir.</a:t>
            </a:r>
          </a:p>
          <a:p>
            <a:pPr marL="285750" indent="-285750" algn="just">
              <a:lnSpc>
                <a:spcPct val="200000"/>
              </a:lnSpc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Os estudantes vão melhorar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4413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>
          <a:extLst>
            <a:ext uri="{FF2B5EF4-FFF2-40B4-BE49-F238E27FC236}">
              <a16:creationId xmlns:a16="http://schemas.microsoft.com/office/drawing/2014/main" id="{CD467CAC-19DE-E2FE-A6FF-60BD7D36F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3" name="Google Shape;673;g2e581377d97_0_0" descr="Forma&#10;&#10;Descrição gerada automaticamente">
            <a:extLst>
              <a:ext uri="{FF2B5EF4-FFF2-40B4-BE49-F238E27FC236}">
                <a16:creationId xmlns:a16="http://schemas.microsoft.com/office/drawing/2014/main" id="{912993F3-27EB-AF6C-AE67-D34ED5A6756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041" y="272366"/>
            <a:ext cx="933467" cy="866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74" name="Google Shape;674;g2e581377d97_0_0" descr="Logotipo&#10;&#10;Descrição gerada automaticamente">
            <a:extLst>
              <a:ext uri="{FF2B5EF4-FFF2-40B4-BE49-F238E27FC236}">
                <a16:creationId xmlns:a16="http://schemas.microsoft.com/office/drawing/2014/main" id="{A13A6D75-3BF0-A232-877D-DA717658BAC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61524" y="472172"/>
            <a:ext cx="1344000" cy="50215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4905466C-E5F7-6842-3E8F-460605DAF8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4812"/>
            <a:ext cx="12191999" cy="767723"/>
          </a:xfrm>
        </p:spPr>
        <p:txBody>
          <a:bodyPr>
            <a:noAutofit/>
          </a:bodyPr>
          <a:lstStyle/>
          <a:p>
            <a:r>
              <a:rPr lang="pt-BR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CONVERSA COM ESTUDANTES DO 3º CICLO</a:t>
            </a:r>
            <a:endParaRPr lang="pt-BR" sz="25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1B6AAED-9491-A9FC-9F4D-CCA017B7404E}"/>
              </a:ext>
            </a:extLst>
          </p:cNvPr>
          <p:cNvSpPr txBox="1"/>
          <p:nvPr/>
        </p:nvSpPr>
        <p:spPr>
          <a:xfrm>
            <a:off x="1" y="1271685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1ª Avaliação do Projeto de Ensino dos “Celulares no Recreio”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90E43E34-39AF-8765-D257-59D69E95503C}"/>
              </a:ext>
            </a:extLst>
          </p:cNvPr>
          <p:cNvSpPr txBox="1">
            <a:spLocks/>
          </p:cNvSpPr>
          <p:nvPr/>
        </p:nvSpPr>
        <p:spPr>
          <a:xfrm>
            <a:off x="905774" y="1927433"/>
            <a:ext cx="10122484" cy="385614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200000"/>
              </a:lnSpc>
            </a:pPr>
            <a:r>
              <a:rPr lang="pt-BR" sz="2800" b="1" dirty="0">
                <a:highlight>
                  <a:srgbClr val="FFFF00"/>
                </a:highligh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CONVITE PARA ESTUDANTES COM E SEM DIFICULDADE DE CUMPRIR O TERMO DE RESPONSABILIDADE: </a:t>
            </a:r>
          </a:p>
          <a:p>
            <a:pPr algn="just">
              <a:lnSpc>
                <a:spcPct val="200000"/>
              </a:lnSpc>
            </a:pPr>
            <a:endParaRPr lang="pt-BR" sz="2800" dirty="0">
              <a:highlight>
                <a:srgbClr val="FFFF00"/>
              </a:highligh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QUEM ANIMA A VIR NA REUNIÃO DE ENTREGA DE FICHAS (31/05), PARA CONVERSAR COM AS FAMÍLIAS E RESPONDER PERGUNTAS SOBRE O PROJETO?</a:t>
            </a:r>
          </a:p>
        </p:txBody>
      </p:sp>
    </p:spTree>
    <p:extLst>
      <p:ext uri="{BB962C8B-B14F-4D97-AF65-F5344CB8AC3E}">
        <p14:creationId xmlns:p14="http://schemas.microsoft.com/office/powerpoint/2010/main" val="1180993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>
          <a:extLst>
            <a:ext uri="{FF2B5EF4-FFF2-40B4-BE49-F238E27FC236}">
              <a16:creationId xmlns:a16="http://schemas.microsoft.com/office/drawing/2014/main" id="{0B917015-2407-169D-F3A3-CACF73431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3" name="Google Shape;673;g2e581377d97_0_0" descr="Forma&#10;&#10;Descrição gerada automaticamente">
            <a:extLst>
              <a:ext uri="{FF2B5EF4-FFF2-40B4-BE49-F238E27FC236}">
                <a16:creationId xmlns:a16="http://schemas.microsoft.com/office/drawing/2014/main" id="{0C4EE090-5C3B-E0A1-1425-42397A42B62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041" y="272366"/>
            <a:ext cx="933467" cy="866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74" name="Google Shape;674;g2e581377d97_0_0" descr="Logotipo&#10;&#10;Descrição gerada automaticamente">
            <a:extLst>
              <a:ext uri="{FF2B5EF4-FFF2-40B4-BE49-F238E27FC236}">
                <a16:creationId xmlns:a16="http://schemas.microsoft.com/office/drawing/2014/main" id="{374EB6B7-0FC6-E6E8-F204-4F3A2A51AC0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61524" y="472172"/>
            <a:ext cx="1344000" cy="50215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B6AFA2E0-4CA2-759F-99EB-DF2B71902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4812"/>
            <a:ext cx="12191999" cy="767723"/>
          </a:xfrm>
        </p:spPr>
        <p:txBody>
          <a:bodyPr>
            <a:noAutofit/>
          </a:bodyPr>
          <a:lstStyle/>
          <a:p>
            <a:r>
              <a:rPr lang="pt-BR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CONVERSA COM ESTUDANTES DO 3º CICLO</a:t>
            </a:r>
            <a:endParaRPr lang="pt-BR" sz="25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8ADE64F-FD21-B336-40A8-31DAF2FABCC1}"/>
              </a:ext>
            </a:extLst>
          </p:cNvPr>
          <p:cNvSpPr txBox="1"/>
          <p:nvPr/>
        </p:nvSpPr>
        <p:spPr>
          <a:xfrm>
            <a:off x="1" y="1271685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1ª Avaliação do Projeto de Ensino dos “Celulares no Recreio”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3798CA6-4121-46D1-E5CF-C20C00FC3BEC}"/>
              </a:ext>
            </a:extLst>
          </p:cNvPr>
          <p:cNvSpPr txBox="1">
            <a:spLocks/>
          </p:cNvSpPr>
          <p:nvPr/>
        </p:nvSpPr>
        <p:spPr>
          <a:xfrm>
            <a:off x="1051561" y="2578694"/>
            <a:ext cx="9509964" cy="300762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>
                <a:highlight>
                  <a:srgbClr val="FFFF00"/>
                </a:highligh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Questionário on-line para todo o 3º ciclo</a:t>
            </a:r>
          </a:p>
          <a:p>
            <a:endParaRPr lang="pt-BR" sz="2800" b="1" dirty="0">
              <a:highlight>
                <a:srgbClr val="FFFF00"/>
              </a:highligh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pt-BR" sz="28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QR CODE nas salas</a:t>
            </a:r>
          </a:p>
          <a:p>
            <a:endParaRPr lang="pt-BR" sz="28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Importância de responderem com </a:t>
            </a:r>
            <a:r>
              <a:rPr lang="pt-BR" sz="2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SINCERIDADE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Apenas eu (Farinha) terei </a:t>
            </a:r>
            <a:r>
              <a:rPr lang="pt-BR" sz="2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acesso</a:t>
            </a: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aos nomes nas respostas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Não haverá </a:t>
            </a:r>
            <a:r>
              <a:rPr lang="pt-BR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nenhuma consequência e nenhum prejuízo para quem for sincero</a:t>
            </a:r>
          </a:p>
        </p:txBody>
      </p:sp>
    </p:spTree>
    <p:extLst>
      <p:ext uri="{BB962C8B-B14F-4D97-AF65-F5344CB8AC3E}">
        <p14:creationId xmlns:p14="http://schemas.microsoft.com/office/powerpoint/2010/main" val="2389562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564</Words>
  <Application>Microsoft Office PowerPoint</Application>
  <PresentationFormat>Widescreen</PresentationFormat>
  <Paragraphs>79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Lato</vt:lpstr>
      <vt:lpstr>Segoe UI</vt:lpstr>
      <vt:lpstr>Tema do Office</vt:lpstr>
      <vt:lpstr>CONVERSA COM ESTUDANTES DO 3º CICLO</vt:lpstr>
      <vt:lpstr>CONVERSA COM ESTUDANTES DO 3º CICLO</vt:lpstr>
      <vt:lpstr>CONVERSA COM ESTUDANTES DO 3º CICLO</vt:lpstr>
      <vt:lpstr>CONVERSA COM ESTUDANTES DO 3º CICLO</vt:lpstr>
      <vt:lpstr>CONVERSA COM ESTUDANTES DO 3º CICLO</vt:lpstr>
      <vt:lpstr>CONVERSA COM ESTUDANTES DO 3º CICLO</vt:lpstr>
      <vt:lpstr>CONVERSA COM ESTUDANTES DO 3º CICLO</vt:lpstr>
      <vt:lpstr>CONVERSA COM ESTUDANTES DO 3º CICLO</vt:lpstr>
      <vt:lpstr>CONVERSA COM ESTUDANTES DO 3º CICLO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GUILHERME CARVALHO FRANCO DA SILVEIRA</dc:creator>
  <cp:lastModifiedBy>GUILHERME CARVALHO FRANCO DA SILVEIRA</cp:lastModifiedBy>
  <cp:revision>1</cp:revision>
  <dcterms:created xsi:type="dcterms:W3CDTF">2025-05-12T21:31:28Z</dcterms:created>
  <dcterms:modified xsi:type="dcterms:W3CDTF">2025-07-31T22:43:21Z</dcterms:modified>
</cp:coreProperties>
</file>